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theme/theme6.xml" ContentType="application/vnd.openxmlformats-officedocument.theme+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theme/theme7.xml" ContentType="application/vnd.openxmlformats-officedocument.theme+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theme/theme8.xml" ContentType="application/vnd.openxmlformats-officedocument.theme+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theme/theme9.xml" ContentType="application/vnd.openxmlformats-officedocument.theme+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theme/theme10.xml" ContentType="application/vnd.openxmlformats-officedocument.theme+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1.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theme/theme1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 id="2147483687" r:id="rId4"/>
    <p:sldMasterId id="2147483700" r:id="rId5"/>
    <p:sldMasterId id="2147483713" r:id="rId6"/>
    <p:sldMasterId id="2147483726" r:id="rId7"/>
    <p:sldMasterId id="2147483739" r:id="rId8"/>
    <p:sldMasterId id="2147483752" r:id="rId9"/>
    <p:sldMasterId id="2147483765" r:id="rId10"/>
    <p:sldMasterId id="2147483778" r:id="rId11"/>
    <p:sldMasterId id="2147483791" r:id="rId12"/>
  </p:sldMasterIdLst>
  <p:sldIdLst>
    <p:sldId id="256" r:id="rId13"/>
    <p:sldId id="257" r:id="rId14"/>
    <p:sldId id="258" r:id="rId15"/>
    <p:sldId id="259" r:id="rId16"/>
    <p:sldId id="260" r:id="rId17"/>
    <p:sldId id="261" r:id="rId18"/>
    <p:sldId id="262" r:id="rId19"/>
    <p:sldId id="263" r:id="rId20"/>
    <p:sldId id="264" r:id="rId21"/>
    <p:sldId id="265" r:id="rId22"/>
  </p:sldIdLst>
  <p:sldSz cx="9144000" cy="5148263"/>
  <p:notesSz cx="7559675" cy="10691813"/>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730"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1.xml"/><Relationship Id="rId18" Type="http://schemas.openxmlformats.org/officeDocument/2006/relationships/slide" Target="slides/slide6.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9.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4.xml"/><Relationship Id="rId20" Type="http://schemas.openxmlformats.org/officeDocument/2006/relationships/slide" Target="slides/slide8.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3.xml"/><Relationship Id="rId23" Type="http://schemas.openxmlformats.org/officeDocument/2006/relationships/presProps" Target="presProps.xml"/><Relationship Id="rId10" Type="http://schemas.openxmlformats.org/officeDocument/2006/relationships/slideMaster" Target="slideMasters/slideMaster10.xml"/><Relationship Id="rId19" Type="http://schemas.openxmlformats.org/officeDocument/2006/relationships/slide" Target="slides/slide7.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2.xml"/><Relationship Id="rId22"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27" name="PlaceHolder 2"/>
          <p:cNvSpPr>
            <a:spLocks noGrp="1"/>
          </p:cNvSpPr>
          <p:nvPr>
            <p:ph/>
          </p:nvPr>
        </p:nvSpPr>
        <p:spPr>
          <a:xfrm>
            <a:off x="457200" y="1204200"/>
            <a:ext cx="822924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28" name="PlaceHolder 3"/>
          <p:cNvSpPr>
            <a:spLocks noGrp="1"/>
          </p:cNvSpPr>
          <p:nvPr>
            <p:ph/>
          </p:nvPr>
        </p:nvSpPr>
        <p:spPr>
          <a:xfrm>
            <a:off x="457200" y="2763720"/>
            <a:ext cx="822924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356"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357" name="PlaceHolder 2"/>
          <p:cNvSpPr>
            <a:spLocks noGrp="1"/>
          </p:cNvSpPr>
          <p:nvPr>
            <p:ph/>
          </p:nvPr>
        </p:nvSpPr>
        <p:spPr>
          <a:xfrm>
            <a:off x="457200" y="1204200"/>
            <a:ext cx="401580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358" name="PlaceHolder 3"/>
          <p:cNvSpPr>
            <a:spLocks noGrp="1"/>
          </p:cNvSpPr>
          <p:nvPr>
            <p:ph/>
          </p:nvPr>
        </p:nvSpPr>
        <p:spPr>
          <a:xfrm>
            <a:off x="4674240" y="1204200"/>
            <a:ext cx="401580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59"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Tree>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360" name="PlaceHolder 1"/>
          <p:cNvSpPr>
            <a:spLocks noGrp="1"/>
          </p:cNvSpPr>
          <p:nvPr>
            <p:ph type="subTitle"/>
          </p:nvPr>
        </p:nvSpPr>
        <p:spPr>
          <a:xfrm>
            <a:off x="457200" y="204840"/>
            <a:ext cx="8229240" cy="3984480"/>
          </a:xfrm>
          <a:prstGeom prst="rect">
            <a:avLst/>
          </a:prstGeom>
          <a:noFill/>
          <a:ln w="0">
            <a:noFill/>
          </a:ln>
        </p:spPr>
        <p:txBody>
          <a:bodyPr lIns="0" tIns="0" rIns="0" bIns="0" anchor="ctr">
            <a:noAutofit/>
          </a:bodyPr>
          <a:lstStyle/>
          <a:p>
            <a:pPr algn="ctr"/>
            <a:endParaRPr lang="en-GB" sz="3200" b="0" strike="noStrike" spc="-1">
              <a:latin typeface="Arial"/>
            </a:endParaRPr>
          </a:p>
        </p:txBody>
      </p:sp>
    </p:spTree>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361"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362" name="PlaceHolder 2"/>
          <p:cNvSpPr>
            <a:spLocks noGrp="1"/>
          </p:cNvSpPr>
          <p:nvPr>
            <p:ph/>
          </p:nvPr>
        </p:nvSpPr>
        <p:spPr>
          <a:xfrm>
            <a:off x="45720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363" name="PlaceHolder 3"/>
          <p:cNvSpPr>
            <a:spLocks noGrp="1"/>
          </p:cNvSpPr>
          <p:nvPr>
            <p:ph/>
          </p:nvPr>
        </p:nvSpPr>
        <p:spPr>
          <a:xfrm>
            <a:off x="4674240" y="1204200"/>
            <a:ext cx="401580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364" name="PlaceHolder 4"/>
          <p:cNvSpPr>
            <a:spLocks noGrp="1"/>
          </p:cNvSpPr>
          <p:nvPr>
            <p:ph/>
          </p:nvPr>
        </p:nvSpPr>
        <p:spPr>
          <a:xfrm>
            <a:off x="457200" y="276372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365"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366" name="PlaceHolder 2"/>
          <p:cNvSpPr>
            <a:spLocks noGrp="1"/>
          </p:cNvSpPr>
          <p:nvPr>
            <p:ph/>
          </p:nvPr>
        </p:nvSpPr>
        <p:spPr>
          <a:xfrm>
            <a:off x="457200" y="1204200"/>
            <a:ext cx="401580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367" name="PlaceHolder 3"/>
          <p:cNvSpPr>
            <a:spLocks noGrp="1"/>
          </p:cNvSpPr>
          <p:nvPr>
            <p:ph/>
          </p:nvPr>
        </p:nvSpPr>
        <p:spPr>
          <a:xfrm>
            <a:off x="467424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368" name="PlaceHolder 4"/>
          <p:cNvSpPr>
            <a:spLocks noGrp="1"/>
          </p:cNvSpPr>
          <p:nvPr>
            <p:ph/>
          </p:nvPr>
        </p:nvSpPr>
        <p:spPr>
          <a:xfrm>
            <a:off x="4674240" y="276372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369"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370" name="PlaceHolder 2"/>
          <p:cNvSpPr>
            <a:spLocks noGrp="1"/>
          </p:cNvSpPr>
          <p:nvPr>
            <p:ph/>
          </p:nvPr>
        </p:nvSpPr>
        <p:spPr>
          <a:xfrm>
            <a:off x="45720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371" name="PlaceHolder 3"/>
          <p:cNvSpPr>
            <a:spLocks noGrp="1"/>
          </p:cNvSpPr>
          <p:nvPr>
            <p:ph/>
          </p:nvPr>
        </p:nvSpPr>
        <p:spPr>
          <a:xfrm>
            <a:off x="467424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372" name="PlaceHolder 4"/>
          <p:cNvSpPr>
            <a:spLocks noGrp="1"/>
          </p:cNvSpPr>
          <p:nvPr>
            <p:ph/>
          </p:nvPr>
        </p:nvSpPr>
        <p:spPr>
          <a:xfrm>
            <a:off x="457200" y="2763720"/>
            <a:ext cx="822924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73"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374" name="PlaceHolder 2"/>
          <p:cNvSpPr>
            <a:spLocks noGrp="1"/>
          </p:cNvSpPr>
          <p:nvPr>
            <p:ph/>
          </p:nvPr>
        </p:nvSpPr>
        <p:spPr>
          <a:xfrm>
            <a:off x="457200" y="1204200"/>
            <a:ext cx="822924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375" name="PlaceHolder 3"/>
          <p:cNvSpPr>
            <a:spLocks noGrp="1"/>
          </p:cNvSpPr>
          <p:nvPr>
            <p:ph/>
          </p:nvPr>
        </p:nvSpPr>
        <p:spPr>
          <a:xfrm>
            <a:off x="457200" y="2763720"/>
            <a:ext cx="822924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76"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377" name="PlaceHolder 2"/>
          <p:cNvSpPr>
            <a:spLocks noGrp="1"/>
          </p:cNvSpPr>
          <p:nvPr>
            <p:ph/>
          </p:nvPr>
        </p:nvSpPr>
        <p:spPr>
          <a:xfrm>
            <a:off x="45720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378" name="PlaceHolder 3"/>
          <p:cNvSpPr>
            <a:spLocks noGrp="1"/>
          </p:cNvSpPr>
          <p:nvPr>
            <p:ph/>
          </p:nvPr>
        </p:nvSpPr>
        <p:spPr>
          <a:xfrm>
            <a:off x="467424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379" name="PlaceHolder 4"/>
          <p:cNvSpPr>
            <a:spLocks noGrp="1"/>
          </p:cNvSpPr>
          <p:nvPr>
            <p:ph/>
          </p:nvPr>
        </p:nvSpPr>
        <p:spPr>
          <a:xfrm>
            <a:off x="457200" y="276372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380" name="PlaceHolder 5"/>
          <p:cNvSpPr>
            <a:spLocks noGrp="1"/>
          </p:cNvSpPr>
          <p:nvPr>
            <p:ph/>
          </p:nvPr>
        </p:nvSpPr>
        <p:spPr>
          <a:xfrm>
            <a:off x="4674240" y="276372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81"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382" name="PlaceHolder 2"/>
          <p:cNvSpPr>
            <a:spLocks noGrp="1"/>
          </p:cNvSpPr>
          <p:nvPr>
            <p:ph/>
          </p:nvPr>
        </p:nvSpPr>
        <p:spPr>
          <a:xfrm>
            <a:off x="457200" y="120420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383" name="PlaceHolder 3"/>
          <p:cNvSpPr>
            <a:spLocks noGrp="1"/>
          </p:cNvSpPr>
          <p:nvPr>
            <p:ph/>
          </p:nvPr>
        </p:nvSpPr>
        <p:spPr>
          <a:xfrm>
            <a:off x="3239640" y="120420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384" name="PlaceHolder 4"/>
          <p:cNvSpPr>
            <a:spLocks noGrp="1"/>
          </p:cNvSpPr>
          <p:nvPr>
            <p:ph/>
          </p:nvPr>
        </p:nvSpPr>
        <p:spPr>
          <a:xfrm>
            <a:off x="6022080" y="120420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385" name="PlaceHolder 5"/>
          <p:cNvSpPr>
            <a:spLocks noGrp="1"/>
          </p:cNvSpPr>
          <p:nvPr>
            <p:ph/>
          </p:nvPr>
        </p:nvSpPr>
        <p:spPr>
          <a:xfrm>
            <a:off x="457200" y="276372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386" name="PlaceHolder 6"/>
          <p:cNvSpPr>
            <a:spLocks noGrp="1"/>
          </p:cNvSpPr>
          <p:nvPr>
            <p:ph/>
          </p:nvPr>
        </p:nvSpPr>
        <p:spPr>
          <a:xfrm>
            <a:off x="3239640" y="276372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387" name="PlaceHolder 7"/>
          <p:cNvSpPr>
            <a:spLocks noGrp="1"/>
          </p:cNvSpPr>
          <p:nvPr>
            <p:ph/>
          </p:nvPr>
        </p:nvSpPr>
        <p:spPr>
          <a:xfrm>
            <a:off x="6022080" y="276372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30" name="PlaceHolder 2"/>
          <p:cNvSpPr>
            <a:spLocks noGrp="1"/>
          </p:cNvSpPr>
          <p:nvPr>
            <p:ph/>
          </p:nvPr>
        </p:nvSpPr>
        <p:spPr>
          <a:xfrm>
            <a:off x="45720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31" name="PlaceHolder 3"/>
          <p:cNvSpPr>
            <a:spLocks noGrp="1"/>
          </p:cNvSpPr>
          <p:nvPr>
            <p:ph/>
          </p:nvPr>
        </p:nvSpPr>
        <p:spPr>
          <a:xfrm>
            <a:off x="467424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32" name="PlaceHolder 4"/>
          <p:cNvSpPr>
            <a:spLocks noGrp="1"/>
          </p:cNvSpPr>
          <p:nvPr>
            <p:ph/>
          </p:nvPr>
        </p:nvSpPr>
        <p:spPr>
          <a:xfrm>
            <a:off x="457200" y="276372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33" name="PlaceHolder 5"/>
          <p:cNvSpPr>
            <a:spLocks noGrp="1"/>
          </p:cNvSpPr>
          <p:nvPr>
            <p:ph/>
          </p:nvPr>
        </p:nvSpPr>
        <p:spPr>
          <a:xfrm>
            <a:off x="4674240" y="276372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95"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396" name="PlaceHolder 2"/>
          <p:cNvSpPr>
            <a:spLocks noGrp="1"/>
          </p:cNvSpPr>
          <p:nvPr>
            <p:ph type="subTitle"/>
          </p:nvPr>
        </p:nvSpPr>
        <p:spPr>
          <a:xfrm>
            <a:off x="457200" y="1204200"/>
            <a:ext cx="8229240" cy="2985120"/>
          </a:xfrm>
          <a:prstGeom prst="rect">
            <a:avLst/>
          </a:prstGeom>
          <a:noFill/>
          <a:ln w="0">
            <a:noFill/>
          </a:ln>
        </p:spPr>
        <p:txBody>
          <a:bodyPr lIns="0" tIns="0" rIns="0" bIns="0" anchor="ctr">
            <a:noAutofit/>
          </a:bodyPr>
          <a:lstStyle/>
          <a:p>
            <a:pPr algn="ctr"/>
            <a:endParaRPr lang="en-GB" sz="3200" b="0" strike="noStrike" spc="-1">
              <a:latin typeface="Arial"/>
            </a:endParaRPr>
          </a:p>
        </p:txBody>
      </p:sp>
    </p:spTree>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397"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398" name="PlaceHolder 2"/>
          <p:cNvSpPr>
            <a:spLocks noGrp="1"/>
          </p:cNvSpPr>
          <p:nvPr>
            <p:ph/>
          </p:nvPr>
        </p:nvSpPr>
        <p:spPr>
          <a:xfrm>
            <a:off x="457200" y="1204200"/>
            <a:ext cx="822924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399"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400" name="PlaceHolder 2"/>
          <p:cNvSpPr>
            <a:spLocks noGrp="1"/>
          </p:cNvSpPr>
          <p:nvPr>
            <p:ph/>
          </p:nvPr>
        </p:nvSpPr>
        <p:spPr>
          <a:xfrm>
            <a:off x="457200" y="1204200"/>
            <a:ext cx="401580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401" name="PlaceHolder 3"/>
          <p:cNvSpPr>
            <a:spLocks noGrp="1"/>
          </p:cNvSpPr>
          <p:nvPr>
            <p:ph/>
          </p:nvPr>
        </p:nvSpPr>
        <p:spPr>
          <a:xfrm>
            <a:off x="4674240" y="1204200"/>
            <a:ext cx="401580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02"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Tree>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403" name="PlaceHolder 1"/>
          <p:cNvSpPr>
            <a:spLocks noGrp="1"/>
          </p:cNvSpPr>
          <p:nvPr>
            <p:ph type="subTitle"/>
          </p:nvPr>
        </p:nvSpPr>
        <p:spPr>
          <a:xfrm>
            <a:off x="457200" y="204840"/>
            <a:ext cx="8229240" cy="3984480"/>
          </a:xfrm>
          <a:prstGeom prst="rect">
            <a:avLst/>
          </a:prstGeom>
          <a:noFill/>
          <a:ln w="0">
            <a:noFill/>
          </a:ln>
        </p:spPr>
        <p:txBody>
          <a:bodyPr lIns="0" tIns="0" rIns="0" bIns="0" anchor="ctr">
            <a:noAutofit/>
          </a:bodyPr>
          <a:lstStyle/>
          <a:p>
            <a:pPr algn="ctr"/>
            <a:endParaRPr lang="en-GB" sz="3200" b="0" strike="noStrike" spc="-1">
              <a:latin typeface="Arial"/>
            </a:endParaRPr>
          </a:p>
        </p:txBody>
      </p:sp>
    </p:spTree>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404"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405" name="PlaceHolder 2"/>
          <p:cNvSpPr>
            <a:spLocks noGrp="1"/>
          </p:cNvSpPr>
          <p:nvPr>
            <p:ph/>
          </p:nvPr>
        </p:nvSpPr>
        <p:spPr>
          <a:xfrm>
            <a:off x="45720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406" name="PlaceHolder 3"/>
          <p:cNvSpPr>
            <a:spLocks noGrp="1"/>
          </p:cNvSpPr>
          <p:nvPr>
            <p:ph/>
          </p:nvPr>
        </p:nvSpPr>
        <p:spPr>
          <a:xfrm>
            <a:off x="4674240" y="1204200"/>
            <a:ext cx="401580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407" name="PlaceHolder 4"/>
          <p:cNvSpPr>
            <a:spLocks noGrp="1"/>
          </p:cNvSpPr>
          <p:nvPr>
            <p:ph/>
          </p:nvPr>
        </p:nvSpPr>
        <p:spPr>
          <a:xfrm>
            <a:off x="457200" y="276372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408"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409" name="PlaceHolder 2"/>
          <p:cNvSpPr>
            <a:spLocks noGrp="1"/>
          </p:cNvSpPr>
          <p:nvPr>
            <p:ph/>
          </p:nvPr>
        </p:nvSpPr>
        <p:spPr>
          <a:xfrm>
            <a:off x="457200" y="1204200"/>
            <a:ext cx="401580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410" name="PlaceHolder 3"/>
          <p:cNvSpPr>
            <a:spLocks noGrp="1"/>
          </p:cNvSpPr>
          <p:nvPr>
            <p:ph/>
          </p:nvPr>
        </p:nvSpPr>
        <p:spPr>
          <a:xfrm>
            <a:off x="467424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411" name="PlaceHolder 4"/>
          <p:cNvSpPr>
            <a:spLocks noGrp="1"/>
          </p:cNvSpPr>
          <p:nvPr>
            <p:ph/>
          </p:nvPr>
        </p:nvSpPr>
        <p:spPr>
          <a:xfrm>
            <a:off x="4674240" y="276372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412"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413" name="PlaceHolder 2"/>
          <p:cNvSpPr>
            <a:spLocks noGrp="1"/>
          </p:cNvSpPr>
          <p:nvPr>
            <p:ph/>
          </p:nvPr>
        </p:nvSpPr>
        <p:spPr>
          <a:xfrm>
            <a:off x="45720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414" name="PlaceHolder 3"/>
          <p:cNvSpPr>
            <a:spLocks noGrp="1"/>
          </p:cNvSpPr>
          <p:nvPr>
            <p:ph/>
          </p:nvPr>
        </p:nvSpPr>
        <p:spPr>
          <a:xfrm>
            <a:off x="467424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415" name="PlaceHolder 4"/>
          <p:cNvSpPr>
            <a:spLocks noGrp="1"/>
          </p:cNvSpPr>
          <p:nvPr>
            <p:ph/>
          </p:nvPr>
        </p:nvSpPr>
        <p:spPr>
          <a:xfrm>
            <a:off x="457200" y="2763720"/>
            <a:ext cx="822924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416"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417" name="PlaceHolder 2"/>
          <p:cNvSpPr>
            <a:spLocks noGrp="1"/>
          </p:cNvSpPr>
          <p:nvPr>
            <p:ph/>
          </p:nvPr>
        </p:nvSpPr>
        <p:spPr>
          <a:xfrm>
            <a:off x="457200" y="1204200"/>
            <a:ext cx="822924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418" name="PlaceHolder 3"/>
          <p:cNvSpPr>
            <a:spLocks noGrp="1"/>
          </p:cNvSpPr>
          <p:nvPr>
            <p:ph/>
          </p:nvPr>
        </p:nvSpPr>
        <p:spPr>
          <a:xfrm>
            <a:off x="457200" y="2763720"/>
            <a:ext cx="822924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419"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420" name="PlaceHolder 2"/>
          <p:cNvSpPr>
            <a:spLocks noGrp="1"/>
          </p:cNvSpPr>
          <p:nvPr>
            <p:ph/>
          </p:nvPr>
        </p:nvSpPr>
        <p:spPr>
          <a:xfrm>
            <a:off x="45720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421" name="PlaceHolder 3"/>
          <p:cNvSpPr>
            <a:spLocks noGrp="1"/>
          </p:cNvSpPr>
          <p:nvPr>
            <p:ph/>
          </p:nvPr>
        </p:nvSpPr>
        <p:spPr>
          <a:xfrm>
            <a:off x="467424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422" name="PlaceHolder 4"/>
          <p:cNvSpPr>
            <a:spLocks noGrp="1"/>
          </p:cNvSpPr>
          <p:nvPr>
            <p:ph/>
          </p:nvPr>
        </p:nvSpPr>
        <p:spPr>
          <a:xfrm>
            <a:off x="457200" y="276372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423" name="PlaceHolder 5"/>
          <p:cNvSpPr>
            <a:spLocks noGrp="1"/>
          </p:cNvSpPr>
          <p:nvPr>
            <p:ph/>
          </p:nvPr>
        </p:nvSpPr>
        <p:spPr>
          <a:xfrm>
            <a:off x="4674240" y="276372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35" name="PlaceHolder 2"/>
          <p:cNvSpPr>
            <a:spLocks noGrp="1"/>
          </p:cNvSpPr>
          <p:nvPr>
            <p:ph/>
          </p:nvPr>
        </p:nvSpPr>
        <p:spPr>
          <a:xfrm>
            <a:off x="457200" y="120420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36" name="PlaceHolder 3"/>
          <p:cNvSpPr>
            <a:spLocks noGrp="1"/>
          </p:cNvSpPr>
          <p:nvPr>
            <p:ph/>
          </p:nvPr>
        </p:nvSpPr>
        <p:spPr>
          <a:xfrm>
            <a:off x="3239640" y="120420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37" name="PlaceHolder 4"/>
          <p:cNvSpPr>
            <a:spLocks noGrp="1"/>
          </p:cNvSpPr>
          <p:nvPr>
            <p:ph/>
          </p:nvPr>
        </p:nvSpPr>
        <p:spPr>
          <a:xfrm>
            <a:off x="6022080" y="120420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38" name="PlaceHolder 5"/>
          <p:cNvSpPr>
            <a:spLocks noGrp="1"/>
          </p:cNvSpPr>
          <p:nvPr>
            <p:ph/>
          </p:nvPr>
        </p:nvSpPr>
        <p:spPr>
          <a:xfrm>
            <a:off x="457200" y="276372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39" name="PlaceHolder 6"/>
          <p:cNvSpPr>
            <a:spLocks noGrp="1"/>
          </p:cNvSpPr>
          <p:nvPr>
            <p:ph/>
          </p:nvPr>
        </p:nvSpPr>
        <p:spPr>
          <a:xfrm>
            <a:off x="3239640" y="276372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40" name="PlaceHolder 7"/>
          <p:cNvSpPr>
            <a:spLocks noGrp="1"/>
          </p:cNvSpPr>
          <p:nvPr>
            <p:ph/>
          </p:nvPr>
        </p:nvSpPr>
        <p:spPr>
          <a:xfrm>
            <a:off x="6022080" y="276372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424"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425" name="PlaceHolder 2"/>
          <p:cNvSpPr>
            <a:spLocks noGrp="1"/>
          </p:cNvSpPr>
          <p:nvPr>
            <p:ph/>
          </p:nvPr>
        </p:nvSpPr>
        <p:spPr>
          <a:xfrm>
            <a:off x="457200" y="120420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426" name="PlaceHolder 3"/>
          <p:cNvSpPr>
            <a:spLocks noGrp="1"/>
          </p:cNvSpPr>
          <p:nvPr>
            <p:ph/>
          </p:nvPr>
        </p:nvSpPr>
        <p:spPr>
          <a:xfrm>
            <a:off x="3239640" y="120420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427" name="PlaceHolder 4"/>
          <p:cNvSpPr>
            <a:spLocks noGrp="1"/>
          </p:cNvSpPr>
          <p:nvPr>
            <p:ph/>
          </p:nvPr>
        </p:nvSpPr>
        <p:spPr>
          <a:xfrm>
            <a:off x="6022080" y="120420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428" name="PlaceHolder 5"/>
          <p:cNvSpPr>
            <a:spLocks noGrp="1"/>
          </p:cNvSpPr>
          <p:nvPr>
            <p:ph/>
          </p:nvPr>
        </p:nvSpPr>
        <p:spPr>
          <a:xfrm>
            <a:off x="457200" y="276372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429" name="PlaceHolder 6"/>
          <p:cNvSpPr>
            <a:spLocks noGrp="1"/>
          </p:cNvSpPr>
          <p:nvPr>
            <p:ph/>
          </p:nvPr>
        </p:nvSpPr>
        <p:spPr>
          <a:xfrm>
            <a:off x="3239640" y="276372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430" name="PlaceHolder 7"/>
          <p:cNvSpPr>
            <a:spLocks noGrp="1"/>
          </p:cNvSpPr>
          <p:nvPr>
            <p:ph/>
          </p:nvPr>
        </p:nvSpPr>
        <p:spPr>
          <a:xfrm>
            <a:off x="6022080" y="276372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37"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438" name="PlaceHolder 2"/>
          <p:cNvSpPr>
            <a:spLocks noGrp="1"/>
          </p:cNvSpPr>
          <p:nvPr>
            <p:ph type="subTitle"/>
          </p:nvPr>
        </p:nvSpPr>
        <p:spPr>
          <a:xfrm>
            <a:off x="457200" y="1204200"/>
            <a:ext cx="8229240" cy="2985120"/>
          </a:xfrm>
          <a:prstGeom prst="rect">
            <a:avLst/>
          </a:prstGeom>
          <a:noFill/>
          <a:ln w="0">
            <a:noFill/>
          </a:ln>
        </p:spPr>
        <p:txBody>
          <a:bodyPr lIns="0" tIns="0" rIns="0" bIns="0" anchor="ctr">
            <a:noAutofit/>
          </a:bodyPr>
          <a:lstStyle/>
          <a:p>
            <a:pPr algn="ctr"/>
            <a:endParaRPr lang="en-GB" sz="3200" b="0" strike="noStrike" spc="-1">
              <a:latin typeface="Arial"/>
            </a:endParaRPr>
          </a:p>
        </p:txBody>
      </p:sp>
    </p:spTree>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39"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440" name="PlaceHolder 2"/>
          <p:cNvSpPr>
            <a:spLocks noGrp="1"/>
          </p:cNvSpPr>
          <p:nvPr>
            <p:ph/>
          </p:nvPr>
        </p:nvSpPr>
        <p:spPr>
          <a:xfrm>
            <a:off x="457200" y="1204200"/>
            <a:ext cx="822924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41"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442" name="PlaceHolder 2"/>
          <p:cNvSpPr>
            <a:spLocks noGrp="1"/>
          </p:cNvSpPr>
          <p:nvPr>
            <p:ph/>
          </p:nvPr>
        </p:nvSpPr>
        <p:spPr>
          <a:xfrm>
            <a:off x="457200" y="1204200"/>
            <a:ext cx="401580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443" name="PlaceHolder 3"/>
          <p:cNvSpPr>
            <a:spLocks noGrp="1"/>
          </p:cNvSpPr>
          <p:nvPr>
            <p:ph/>
          </p:nvPr>
        </p:nvSpPr>
        <p:spPr>
          <a:xfrm>
            <a:off x="4674240" y="1204200"/>
            <a:ext cx="401580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44"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Tree>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445" name="PlaceHolder 1"/>
          <p:cNvSpPr>
            <a:spLocks noGrp="1"/>
          </p:cNvSpPr>
          <p:nvPr>
            <p:ph type="subTitle"/>
          </p:nvPr>
        </p:nvSpPr>
        <p:spPr>
          <a:xfrm>
            <a:off x="457200" y="204840"/>
            <a:ext cx="8229240" cy="3984480"/>
          </a:xfrm>
          <a:prstGeom prst="rect">
            <a:avLst/>
          </a:prstGeom>
          <a:noFill/>
          <a:ln w="0">
            <a:noFill/>
          </a:ln>
        </p:spPr>
        <p:txBody>
          <a:bodyPr lIns="0" tIns="0" rIns="0" bIns="0" anchor="ctr">
            <a:noAutofit/>
          </a:bodyPr>
          <a:lstStyle/>
          <a:p>
            <a:pPr algn="ctr"/>
            <a:endParaRPr lang="en-GB" sz="3200" b="0" strike="noStrike" spc="-1">
              <a:latin typeface="Arial"/>
            </a:endParaRPr>
          </a:p>
        </p:txBody>
      </p:sp>
    </p:spTree>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446"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447" name="PlaceHolder 2"/>
          <p:cNvSpPr>
            <a:spLocks noGrp="1"/>
          </p:cNvSpPr>
          <p:nvPr>
            <p:ph/>
          </p:nvPr>
        </p:nvSpPr>
        <p:spPr>
          <a:xfrm>
            <a:off x="45720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448" name="PlaceHolder 3"/>
          <p:cNvSpPr>
            <a:spLocks noGrp="1"/>
          </p:cNvSpPr>
          <p:nvPr>
            <p:ph/>
          </p:nvPr>
        </p:nvSpPr>
        <p:spPr>
          <a:xfrm>
            <a:off x="4674240" y="1204200"/>
            <a:ext cx="401580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449" name="PlaceHolder 4"/>
          <p:cNvSpPr>
            <a:spLocks noGrp="1"/>
          </p:cNvSpPr>
          <p:nvPr>
            <p:ph/>
          </p:nvPr>
        </p:nvSpPr>
        <p:spPr>
          <a:xfrm>
            <a:off x="457200" y="276372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450"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451" name="PlaceHolder 2"/>
          <p:cNvSpPr>
            <a:spLocks noGrp="1"/>
          </p:cNvSpPr>
          <p:nvPr>
            <p:ph/>
          </p:nvPr>
        </p:nvSpPr>
        <p:spPr>
          <a:xfrm>
            <a:off x="457200" y="1204200"/>
            <a:ext cx="401580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452" name="PlaceHolder 3"/>
          <p:cNvSpPr>
            <a:spLocks noGrp="1"/>
          </p:cNvSpPr>
          <p:nvPr>
            <p:ph/>
          </p:nvPr>
        </p:nvSpPr>
        <p:spPr>
          <a:xfrm>
            <a:off x="467424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453" name="PlaceHolder 4"/>
          <p:cNvSpPr>
            <a:spLocks noGrp="1"/>
          </p:cNvSpPr>
          <p:nvPr>
            <p:ph/>
          </p:nvPr>
        </p:nvSpPr>
        <p:spPr>
          <a:xfrm>
            <a:off x="4674240" y="276372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454"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455" name="PlaceHolder 2"/>
          <p:cNvSpPr>
            <a:spLocks noGrp="1"/>
          </p:cNvSpPr>
          <p:nvPr>
            <p:ph/>
          </p:nvPr>
        </p:nvSpPr>
        <p:spPr>
          <a:xfrm>
            <a:off x="45720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456" name="PlaceHolder 3"/>
          <p:cNvSpPr>
            <a:spLocks noGrp="1"/>
          </p:cNvSpPr>
          <p:nvPr>
            <p:ph/>
          </p:nvPr>
        </p:nvSpPr>
        <p:spPr>
          <a:xfrm>
            <a:off x="467424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457" name="PlaceHolder 4"/>
          <p:cNvSpPr>
            <a:spLocks noGrp="1"/>
          </p:cNvSpPr>
          <p:nvPr>
            <p:ph/>
          </p:nvPr>
        </p:nvSpPr>
        <p:spPr>
          <a:xfrm>
            <a:off x="457200" y="2763720"/>
            <a:ext cx="822924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458"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459" name="PlaceHolder 2"/>
          <p:cNvSpPr>
            <a:spLocks noGrp="1"/>
          </p:cNvSpPr>
          <p:nvPr>
            <p:ph/>
          </p:nvPr>
        </p:nvSpPr>
        <p:spPr>
          <a:xfrm>
            <a:off x="457200" y="1204200"/>
            <a:ext cx="822924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460" name="PlaceHolder 3"/>
          <p:cNvSpPr>
            <a:spLocks noGrp="1"/>
          </p:cNvSpPr>
          <p:nvPr>
            <p:ph/>
          </p:nvPr>
        </p:nvSpPr>
        <p:spPr>
          <a:xfrm>
            <a:off x="457200" y="2763720"/>
            <a:ext cx="822924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461"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462" name="PlaceHolder 2"/>
          <p:cNvSpPr>
            <a:spLocks noGrp="1"/>
          </p:cNvSpPr>
          <p:nvPr>
            <p:ph/>
          </p:nvPr>
        </p:nvSpPr>
        <p:spPr>
          <a:xfrm>
            <a:off x="45720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463" name="PlaceHolder 3"/>
          <p:cNvSpPr>
            <a:spLocks noGrp="1"/>
          </p:cNvSpPr>
          <p:nvPr>
            <p:ph/>
          </p:nvPr>
        </p:nvSpPr>
        <p:spPr>
          <a:xfrm>
            <a:off x="467424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464" name="PlaceHolder 4"/>
          <p:cNvSpPr>
            <a:spLocks noGrp="1"/>
          </p:cNvSpPr>
          <p:nvPr>
            <p:ph/>
          </p:nvPr>
        </p:nvSpPr>
        <p:spPr>
          <a:xfrm>
            <a:off x="457200" y="276372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465" name="PlaceHolder 5"/>
          <p:cNvSpPr>
            <a:spLocks noGrp="1"/>
          </p:cNvSpPr>
          <p:nvPr>
            <p:ph/>
          </p:nvPr>
        </p:nvSpPr>
        <p:spPr>
          <a:xfrm>
            <a:off x="4674240" y="276372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466"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467" name="PlaceHolder 2"/>
          <p:cNvSpPr>
            <a:spLocks noGrp="1"/>
          </p:cNvSpPr>
          <p:nvPr>
            <p:ph/>
          </p:nvPr>
        </p:nvSpPr>
        <p:spPr>
          <a:xfrm>
            <a:off x="457200" y="120420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468" name="PlaceHolder 3"/>
          <p:cNvSpPr>
            <a:spLocks noGrp="1"/>
          </p:cNvSpPr>
          <p:nvPr>
            <p:ph/>
          </p:nvPr>
        </p:nvSpPr>
        <p:spPr>
          <a:xfrm>
            <a:off x="3239640" y="120420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469" name="PlaceHolder 4"/>
          <p:cNvSpPr>
            <a:spLocks noGrp="1"/>
          </p:cNvSpPr>
          <p:nvPr>
            <p:ph/>
          </p:nvPr>
        </p:nvSpPr>
        <p:spPr>
          <a:xfrm>
            <a:off x="6022080" y="120420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470" name="PlaceHolder 5"/>
          <p:cNvSpPr>
            <a:spLocks noGrp="1"/>
          </p:cNvSpPr>
          <p:nvPr>
            <p:ph/>
          </p:nvPr>
        </p:nvSpPr>
        <p:spPr>
          <a:xfrm>
            <a:off x="457200" y="276372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471" name="PlaceHolder 6"/>
          <p:cNvSpPr>
            <a:spLocks noGrp="1"/>
          </p:cNvSpPr>
          <p:nvPr>
            <p:ph/>
          </p:nvPr>
        </p:nvSpPr>
        <p:spPr>
          <a:xfrm>
            <a:off x="3239640" y="276372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472" name="PlaceHolder 7"/>
          <p:cNvSpPr>
            <a:spLocks noGrp="1"/>
          </p:cNvSpPr>
          <p:nvPr>
            <p:ph/>
          </p:nvPr>
        </p:nvSpPr>
        <p:spPr>
          <a:xfrm>
            <a:off x="6022080" y="276372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83"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484" name="PlaceHolder 2"/>
          <p:cNvSpPr>
            <a:spLocks noGrp="1"/>
          </p:cNvSpPr>
          <p:nvPr>
            <p:ph type="subTitle"/>
          </p:nvPr>
        </p:nvSpPr>
        <p:spPr>
          <a:xfrm>
            <a:off x="457200" y="1204200"/>
            <a:ext cx="8229240" cy="2985120"/>
          </a:xfrm>
          <a:prstGeom prst="rect">
            <a:avLst/>
          </a:prstGeom>
          <a:noFill/>
          <a:ln w="0">
            <a:noFill/>
          </a:ln>
        </p:spPr>
        <p:txBody>
          <a:bodyPr lIns="0" tIns="0" rIns="0" bIns="0" anchor="ctr">
            <a:noAutofit/>
          </a:bodyPr>
          <a:lstStyle/>
          <a:p>
            <a:pPr algn="ctr"/>
            <a:endParaRPr lang="en-GB" sz="3200" b="0" strike="noStrike" spc="-1">
              <a:latin typeface="Arial"/>
            </a:endParaRPr>
          </a:p>
        </p:txBody>
      </p:sp>
    </p:spTree>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85"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486" name="PlaceHolder 2"/>
          <p:cNvSpPr>
            <a:spLocks noGrp="1"/>
          </p:cNvSpPr>
          <p:nvPr>
            <p:ph/>
          </p:nvPr>
        </p:nvSpPr>
        <p:spPr>
          <a:xfrm>
            <a:off x="457200" y="1204200"/>
            <a:ext cx="822924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87"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488" name="PlaceHolder 2"/>
          <p:cNvSpPr>
            <a:spLocks noGrp="1"/>
          </p:cNvSpPr>
          <p:nvPr>
            <p:ph/>
          </p:nvPr>
        </p:nvSpPr>
        <p:spPr>
          <a:xfrm>
            <a:off x="457200" y="1204200"/>
            <a:ext cx="401580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489" name="PlaceHolder 3"/>
          <p:cNvSpPr>
            <a:spLocks noGrp="1"/>
          </p:cNvSpPr>
          <p:nvPr>
            <p:ph/>
          </p:nvPr>
        </p:nvSpPr>
        <p:spPr>
          <a:xfrm>
            <a:off x="4674240" y="1204200"/>
            <a:ext cx="401580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90"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Tree>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491" name="PlaceHolder 1"/>
          <p:cNvSpPr>
            <a:spLocks noGrp="1"/>
          </p:cNvSpPr>
          <p:nvPr>
            <p:ph type="subTitle"/>
          </p:nvPr>
        </p:nvSpPr>
        <p:spPr>
          <a:xfrm>
            <a:off x="457200" y="204840"/>
            <a:ext cx="8229240" cy="3984480"/>
          </a:xfrm>
          <a:prstGeom prst="rect">
            <a:avLst/>
          </a:prstGeom>
          <a:noFill/>
          <a:ln w="0">
            <a:noFill/>
          </a:ln>
        </p:spPr>
        <p:txBody>
          <a:bodyPr lIns="0" tIns="0" rIns="0" bIns="0" anchor="ctr">
            <a:noAutofit/>
          </a:bodyPr>
          <a:lstStyle/>
          <a:p>
            <a:pPr algn="ctr"/>
            <a:endParaRPr lang="en-GB" sz="3200" b="0" strike="noStrike" spc="-1">
              <a:latin typeface="Arial"/>
            </a:endParaRPr>
          </a:p>
        </p:txBody>
      </p:sp>
    </p:spTree>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492"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493" name="PlaceHolder 2"/>
          <p:cNvSpPr>
            <a:spLocks noGrp="1"/>
          </p:cNvSpPr>
          <p:nvPr>
            <p:ph/>
          </p:nvPr>
        </p:nvSpPr>
        <p:spPr>
          <a:xfrm>
            <a:off x="45720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494" name="PlaceHolder 3"/>
          <p:cNvSpPr>
            <a:spLocks noGrp="1"/>
          </p:cNvSpPr>
          <p:nvPr>
            <p:ph/>
          </p:nvPr>
        </p:nvSpPr>
        <p:spPr>
          <a:xfrm>
            <a:off x="4674240" y="1204200"/>
            <a:ext cx="401580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495" name="PlaceHolder 4"/>
          <p:cNvSpPr>
            <a:spLocks noGrp="1"/>
          </p:cNvSpPr>
          <p:nvPr>
            <p:ph/>
          </p:nvPr>
        </p:nvSpPr>
        <p:spPr>
          <a:xfrm>
            <a:off x="457200" y="276372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48" name="PlaceHolder 2"/>
          <p:cNvSpPr>
            <a:spLocks noGrp="1"/>
          </p:cNvSpPr>
          <p:nvPr>
            <p:ph type="subTitle"/>
          </p:nvPr>
        </p:nvSpPr>
        <p:spPr>
          <a:xfrm>
            <a:off x="457200" y="1204200"/>
            <a:ext cx="8229240" cy="2985120"/>
          </a:xfrm>
          <a:prstGeom prst="rect">
            <a:avLst/>
          </a:prstGeom>
          <a:noFill/>
          <a:ln w="0">
            <a:noFill/>
          </a:ln>
        </p:spPr>
        <p:txBody>
          <a:bodyPr lIns="0" tIns="0" rIns="0" bIns="0" anchor="ctr">
            <a:noAutofit/>
          </a:bodyPr>
          <a:lstStyle/>
          <a:p>
            <a:pPr algn="ctr"/>
            <a:endParaRPr lang="en-GB" sz="3200" b="0" strike="noStrike" spc="-1">
              <a:latin typeface="Arial"/>
            </a:endParaRPr>
          </a:p>
        </p:txBody>
      </p:sp>
    </p:spTree>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496"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497" name="PlaceHolder 2"/>
          <p:cNvSpPr>
            <a:spLocks noGrp="1"/>
          </p:cNvSpPr>
          <p:nvPr>
            <p:ph/>
          </p:nvPr>
        </p:nvSpPr>
        <p:spPr>
          <a:xfrm>
            <a:off x="457200" y="1204200"/>
            <a:ext cx="401580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498" name="PlaceHolder 3"/>
          <p:cNvSpPr>
            <a:spLocks noGrp="1"/>
          </p:cNvSpPr>
          <p:nvPr>
            <p:ph/>
          </p:nvPr>
        </p:nvSpPr>
        <p:spPr>
          <a:xfrm>
            <a:off x="467424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499" name="PlaceHolder 4"/>
          <p:cNvSpPr>
            <a:spLocks noGrp="1"/>
          </p:cNvSpPr>
          <p:nvPr>
            <p:ph/>
          </p:nvPr>
        </p:nvSpPr>
        <p:spPr>
          <a:xfrm>
            <a:off x="4674240" y="276372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00"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501" name="PlaceHolder 2"/>
          <p:cNvSpPr>
            <a:spLocks noGrp="1"/>
          </p:cNvSpPr>
          <p:nvPr>
            <p:ph/>
          </p:nvPr>
        </p:nvSpPr>
        <p:spPr>
          <a:xfrm>
            <a:off x="45720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502" name="PlaceHolder 3"/>
          <p:cNvSpPr>
            <a:spLocks noGrp="1"/>
          </p:cNvSpPr>
          <p:nvPr>
            <p:ph/>
          </p:nvPr>
        </p:nvSpPr>
        <p:spPr>
          <a:xfrm>
            <a:off x="467424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503" name="PlaceHolder 4"/>
          <p:cNvSpPr>
            <a:spLocks noGrp="1"/>
          </p:cNvSpPr>
          <p:nvPr>
            <p:ph/>
          </p:nvPr>
        </p:nvSpPr>
        <p:spPr>
          <a:xfrm>
            <a:off x="457200" y="2763720"/>
            <a:ext cx="822924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504"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505" name="PlaceHolder 2"/>
          <p:cNvSpPr>
            <a:spLocks noGrp="1"/>
          </p:cNvSpPr>
          <p:nvPr>
            <p:ph/>
          </p:nvPr>
        </p:nvSpPr>
        <p:spPr>
          <a:xfrm>
            <a:off x="457200" y="1204200"/>
            <a:ext cx="822924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506" name="PlaceHolder 3"/>
          <p:cNvSpPr>
            <a:spLocks noGrp="1"/>
          </p:cNvSpPr>
          <p:nvPr>
            <p:ph/>
          </p:nvPr>
        </p:nvSpPr>
        <p:spPr>
          <a:xfrm>
            <a:off x="457200" y="2763720"/>
            <a:ext cx="822924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507"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508" name="PlaceHolder 2"/>
          <p:cNvSpPr>
            <a:spLocks noGrp="1"/>
          </p:cNvSpPr>
          <p:nvPr>
            <p:ph/>
          </p:nvPr>
        </p:nvSpPr>
        <p:spPr>
          <a:xfrm>
            <a:off x="45720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509" name="PlaceHolder 3"/>
          <p:cNvSpPr>
            <a:spLocks noGrp="1"/>
          </p:cNvSpPr>
          <p:nvPr>
            <p:ph/>
          </p:nvPr>
        </p:nvSpPr>
        <p:spPr>
          <a:xfrm>
            <a:off x="467424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510" name="PlaceHolder 4"/>
          <p:cNvSpPr>
            <a:spLocks noGrp="1"/>
          </p:cNvSpPr>
          <p:nvPr>
            <p:ph/>
          </p:nvPr>
        </p:nvSpPr>
        <p:spPr>
          <a:xfrm>
            <a:off x="457200" y="276372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511" name="PlaceHolder 5"/>
          <p:cNvSpPr>
            <a:spLocks noGrp="1"/>
          </p:cNvSpPr>
          <p:nvPr>
            <p:ph/>
          </p:nvPr>
        </p:nvSpPr>
        <p:spPr>
          <a:xfrm>
            <a:off x="4674240" y="276372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512"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513" name="PlaceHolder 2"/>
          <p:cNvSpPr>
            <a:spLocks noGrp="1"/>
          </p:cNvSpPr>
          <p:nvPr>
            <p:ph/>
          </p:nvPr>
        </p:nvSpPr>
        <p:spPr>
          <a:xfrm>
            <a:off x="457200" y="120420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514" name="PlaceHolder 3"/>
          <p:cNvSpPr>
            <a:spLocks noGrp="1"/>
          </p:cNvSpPr>
          <p:nvPr>
            <p:ph/>
          </p:nvPr>
        </p:nvSpPr>
        <p:spPr>
          <a:xfrm>
            <a:off x="3239640" y="120420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515" name="PlaceHolder 4"/>
          <p:cNvSpPr>
            <a:spLocks noGrp="1"/>
          </p:cNvSpPr>
          <p:nvPr>
            <p:ph/>
          </p:nvPr>
        </p:nvSpPr>
        <p:spPr>
          <a:xfrm>
            <a:off x="6022080" y="120420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516" name="PlaceHolder 5"/>
          <p:cNvSpPr>
            <a:spLocks noGrp="1"/>
          </p:cNvSpPr>
          <p:nvPr>
            <p:ph/>
          </p:nvPr>
        </p:nvSpPr>
        <p:spPr>
          <a:xfrm>
            <a:off x="457200" y="276372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517" name="PlaceHolder 6"/>
          <p:cNvSpPr>
            <a:spLocks noGrp="1"/>
          </p:cNvSpPr>
          <p:nvPr>
            <p:ph/>
          </p:nvPr>
        </p:nvSpPr>
        <p:spPr>
          <a:xfrm>
            <a:off x="3239640" y="276372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518" name="PlaceHolder 7"/>
          <p:cNvSpPr>
            <a:spLocks noGrp="1"/>
          </p:cNvSpPr>
          <p:nvPr>
            <p:ph/>
          </p:nvPr>
        </p:nvSpPr>
        <p:spPr>
          <a:xfrm>
            <a:off x="6022080" y="276372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50" name="PlaceHolder 2"/>
          <p:cNvSpPr>
            <a:spLocks noGrp="1"/>
          </p:cNvSpPr>
          <p:nvPr>
            <p:ph/>
          </p:nvPr>
        </p:nvSpPr>
        <p:spPr>
          <a:xfrm>
            <a:off x="457200" y="1204200"/>
            <a:ext cx="822924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52" name="PlaceHolder 2"/>
          <p:cNvSpPr>
            <a:spLocks noGrp="1"/>
          </p:cNvSpPr>
          <p:nvPr>
            <p:ph/>
          </p:nvPr>
        </p:nvSpPr>
        <p:spPr>
          <a:xfrm>
            <a:off x="457200" y="1204200"/>
            <a:ext cx="401580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53" name="PlaceHolder 3"/>
          <p:cNvSpPr>
            <a:spLocks noGrp="1"/>
          </p:cNvSpPr>
          <p:nvPr>
            <p:ph/>
          </p:nvPr>
        </p:nvSpPr>
        <p:spPr>
          <a:xfrm>
            <a:off x="4674240" y="1204200"/>
            <a:ext cx="401580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4"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5" name="PlaceHolder 1"/>
          <p:cNvSpPr>
            <a:spLocks noGrp="1"/>
          </p:cNvSpPr>
          <p:nvPr>
            <p:ph type="subTitle"/>
          </p:nvPr>
        </p:nvSpPr>
        <p:spPr>
          <a:xfrm>
            <a:off x="457200" y="204840"/>
            <a:ext cx="8229240" cy="3984480"/>
          </a:xfrm>
          <a:prstGeom prst="rect">
            <a:avLst/>
          </a:prstGeom>
          <a:noFill/>
          <a:ln w="0">
            <a:noFill/>
          </a:ln>
        </p:spPr>
        <p:txBody>
          <a:bodyPr lIns="0" tIns="0" rIns="0" bIns="0" anchor="ctr">
            <a:noAutofit/>
          </a:bodyPr>
          <a:lstStyle/>
          <a:p>
            <a:pPr algn="ctr"/>
            <a:endParaRPr lang="en-GB"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57" name="PlaceHolder 2"/>
          <p:cNvSpPr>
            <a:spLocks noGrp="1"/>
          </p:cNvSpPr>
          <p:nvPr>
            <p:ph/>
          </p:nvPr>
        </p:nvSpPr>
        <p:spPr>
          <a:xfrm>
            <a:off x="45720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58" name="PlaceHolder 3"/>
          <p:cNvSpPr>
            <a:spLocks noGrp="1"/>
          </p:cNvSpPr>
          <p:nvPr>
            <p:ph/>
          </p:nvPr>
        </p:nvSpPr>
        <p:spPr>
          <a:xfrm>
            <a:off x="4674240" y="1204200"/>
            <a:ext cx="401580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59" name="PlaceHolder 4"/>
          <p:cNvSpPr>
            <a:spLocks noGrp="1"/>
          </p:cNvSpPr>
          <p:nvPr>
            <p:ph/>
          </p:nvPr>
        </p:nvSpPr>
        <p:spPr>
          <a:xfrm>
            <a:off x="457200" y="276372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6" name="PlaceHolder 2"/>
          <p:cNvSpPr>
            <a:spLocks noGrp="1"/>
          </p:cNvSpPr>
          <p:nvPr>
            <p:ph type="subTitle"/>
          </p:nvPr>
        </p:nvSpPr>
        <p:spPr>
          <a:xfrm>
            <a:off x="457200" y="1204200"/>
            <a:ext cx="8229240" cy="2985120"/>
          </a:xfrm>
          <a:prstGeom prst="rect">
            <a:avLst/>
          </a:prstGeom>
          <a:noFill/>
          <a:ln w="0">
            <a:noFill/>
          </a:ln>
        </p:spPr>
        <p:txBody>
          <a:bodyPr lIns="0" tIns="0" rIns="0" bIns="0" anchor="ctr">
            <a:noAutofit/>
          </a:bodyPr>
          <a:lstStyle/>
          <a:p>
            <a:pPr algn="ctr"/>
            <a:endParaRPr lang="en-GB"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61" name="PlaceHolder 2"/>
          <p:cNvSpPr>
            <a:spLocks noGrp="1"/>
          </p:cNvSpPr>
          <p:nvPr>
            <p:ph/>
          </p:nvPr>
        </p:nvSpPr>
        <p:spPr>
          <a:xfrm>
            <a:off x="457200" y="1204200"/>
            <a:ext cx="401580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62" name="PlaceHolder 3"/>
          <p:cNvSpPr>
            <a:spLocks noGrp="1"/>
          </p:cNvSpPr>
          <p:nvPr>
            <p:ph/>
          </p:nvPr>
        </p:nvSpPr>
        <p:spPr>
          <a:xfrm>
            <a:off x="467424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63" name="PlaceHolder 4"/>
          <p:cNvSpPr>
            <a:spLocks noGrp="1"/>
          </p:cNvSpPr>
          <p:nvPr>
            <p:ph/>
          </p:nvPr>
        </p:nvSpPr>
        <p:spPr>
          <a:xfrm>
            <a:off x="4674240" y="276372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65" name="PlaceHolder 2"/>
          <p:cNvSpPr>
            <a:spLocks noGrp="1"/>
          </p:cNvSpPr>
          <p:nvPr>
            <p:ph/>
          </p:nvPr>
        </p:nvSpPr>
        <p:spPr>
          <a:xfrm>
            <a:off x="45720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66" name="PlaceHolder 3"/>
          <p:cNvSpPr>
            <a:spLocks noGrp="1"/>
          </p:cNvSpPr>
          <p:nvPr>
            <p:ph/>
          </p:nvPr>
        </p:nvSpPr>
        <p:spPr>
          <a:xfrm>
            <a:off x="467424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67" name="PlaceHolder 4"/>
          <p:cNvSpPr>
            <a:spLocks noGrp="1"/>
          </p:cNvSpPr>
          <p:nvPr>
            <p:ph/>
          </p:nvPr>
        </p:nvSpPr>
        <p:spPr>
          <a:xfrm>
            <a:off x="457200" y="2763720"/>
            <a:ext cx="822924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69" name="PlaceHolder 2"/>
          <p:cNvSpPr>
            <a:spLocks noGrp="1"/>
          </p:cNvSpPr>
          <p:nvPr>
            <p:ph/>
          </p:nvPr>
        </p:nvSpPr>
        <p:spPr>
          <a:xfrm>
            <a:off x="457200" y="1204200"/>
            <a:ext cx="822924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70" name="PlaceHolder 3"/>
          <p:cNvSpPr>
            <a:spLocks noGrp="1"/>
          </p:cNvSpPr>
          <p:nvPr>
            <p:ph/>
          </p:nvPr>
        </p:nvSpPr>
        <p:spPr>
          <a:xfrm>
            <a:off x="457200" y="2763720"/>
            <a:ext cx="822924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72" name="PlaceHolder 2"/>
          <p:cNvSpPr>
            <a:spLocks noGrp="1"/>
          </p:cNvSpPr>
          <p:nvPr>
            <p:ph/>
          </p:nvPr>
        </p:nvSpPr>
        <p:spPr>
          <a:xfrm>
            <a:off x="45720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73" name="PlaceHolder 3"/>
          <p:cNvSpPr>
            <a:spLocks noGrp="1"/>
          </p:cNvSpPr>
          <p:nvPr>
            <p:ph/>
          </p:nvPr>
        </p:nvSpPr>
        <p:spPr>
          <a:xfrm>
            <a:off x="467424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74" name="PlaceHolder 4"/>
          <p:cNvSpPr>
            <a:spLocks noGrp="1"/>
          </p:cNvSpPr>
          <p:nvPr>
            <p:ph/>
          </p:nvPr>
        </p:nvSpPr>
        <p:spPr>
          <a:xfrm>
            <a:off x="457200" y="276372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75" name="PlaceHolder 5"/>
          <p:cNvSpPr>
            <a:spLocks noGrp="1"/>
          </p:cNvSpPr>
          <p:nvPr>
            <p:ph/>
          </p:nvPr>
        </p:nvSpPr>
        <p:spPr>
          <a:xfrm>
            <a:off x="4674240" y="276372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77" name="PlaceHolder 2"/>
          <p:cNvSpPr>
            <a:spLocks noGrp="1"/>
          </p:cNvSpPr>
          <p:nvPr>
            <p:ph/>
          </p:nvPr>
        </p:nvSpPr>
        <p:spPr>
          <a:xfrm>
            <a:off x="457200" y="120420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78" name="PlaceHolder 3"/>
          <p:cNvSpPr>
            <a:spLocks noGrp="1"/>
          </p:cNvSpPr>
          <p:nvPr>
            <p:ph/>
          </p:nvPr>
        </p:nvSpPr>
        <p:spPr>
          <a:xfrm>
            <a:off x="3239640" y="120420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79" name="PlaceHolder 4"/>
          <p:cNvSpPr>
            <a:spLocks noGrp="1"/>
          </p:cNvSpPr>
          <p:nvPr>
            <p:ph/>
          </p:nvPr>
        </p:nvSpPr>
        <p:spPr>
          <a:xfrm>
            <a:off x="6022080" y="120420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80" name="PlaceHolder 5"/>
          <p:cNvSpPr>
            <a:spLocks noGrp="1"/>
          </p:cNvSpPr>
          <p:nvPr>
            <p:ph/>
          </p:nvPr>
        </p:nvSpPr>
        <p:spPr>
          <a:xfrm>
            <a:off x="457200" y="276372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81" name="PlaceHolder 6"/>
          <p:cNvSpPr>
            <a:spLocks noGrp="1"/>
          </p:cNvSpPr>
          <p:nvPr>
            <p:ph/>
          </p:nvPr>
        </p:nvSpPr>
        <p:spPr>
          <a:xfrm>
            <a:off x="3239640" y="276372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82" name="PlaceHolder 7"/>
          <p:cNvSpPr>
            <a:spLocks noGrp="1"/>
          </p:cNvSpPr>
          <p:nvPr>
            <p:ph/>
          </p:nvPr>
        </p:nvSpPr>
        <p:spPr>
          <a:xfrm>
            <a:off x="6022080" y="276372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89"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90" name="PlaceHolder 2"/>
          <p:cNvSpPr>
            <a:spLocks noGrp="1"/>
          </p:cNvSpPr>
          <p:nvPr>
            <p:ph type="subTitle"/>
          </p:nvPr>
        </p:nvSpPr>
        <p:spPr>
          <a:xfrm>
            <a:off x="457200" y="1204200"/>
            <a:ext cx="8229240" cy="2985120"/>
          </a:xfrm>
          <a:prstGeom prst="rect">
            <a:avLst/>
          </a:prstGeom>
          <a:noFill/>
          <a:ln w="0">
            <a:noFill/>
          </a:ln>
        </p:spPr>
        <p:txBody>
          <a:bodyPr lIns="0" tIns="0" rIns="0" bIns="0" anchor="ctr">
            <a:noAutofit/>
          </a:bodyPr>
          <a:lstStyle/>
          <a:p>
            <a:pPr algn="ctr"/>
            <a:endParaRPr lang="en-GB" sz="3200" b="0" strike="noStrike" spc="-1">
              <a:latin typeface="Aria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92" name="PlaceHolder 2"/>
          <p:cNvSpPr>
            <a:spLocks noGrp="1"/>
          </p:cNvSpPr>
          <p:nvPr>
            <p:ph/>
          </p:nvPr>
        </p:nvSpPr>
        <p:spPr>
          <a:xfrm>
            <a:off x="457200" y="1204200"/>
            <a:ext cx="822924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3"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94" name="PlaceHolder 2"/>
          <p:cNvSpPr>
            <a:spLocks noGrp="1"/>
          </p:cNvSpPr>
          <p:nvPr>
            <p:ph/>
          </p:nvPr>
        </p:nvSpPr>
        <p:spPr>
          <a:xfrm>
            <a:off x="457200" y="1204200"/>
            <a:ext cx="401580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95" name="PlaceHolder 3"/>
          <p:cNvSpPr>
            <a:spLocks noGrp="1"/>
          </p:cNvSpPr>
          <p:nvPr>
            <p:ph/>
          </p:nvPr>
        </p:nvSpPr>
        <p:spPr>
          <a:xfrm>
            <a:off x="4674240" y="1204200"/>
            <a:ext cx="401580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6"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8" name="PlaceHolder 2"/>
          <p:cNvSpPr>
            <a:spLocks noGrp="1"/>
          </p:cNvSpPr>
          <p:nvPr>
            <p:ph/>
          </p:nvPr>
        </p:nvSpPr>
        <p:spPr>
          <a:xfrm>
            <a:off x="457200" y="1204200"/>
            <a:ext cx="822924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97" name="PlaceHolder 1"/>
          <p:cNvSpPr>
            <a:spLocks noGrp="1"/>
          </p:cNvSpPr>
          <p:nvPr>
            <p:ph type="subTitle"/>
          </p:nvPr>
        </p:nvSpPr>
        <p:spPr>
          <a:xfrm>
            <a:off x="457200" y="204840"/>
            <a:ext cx="8229240" cy="3984480"/>
          </a:xfrm>
          <a:prstGeom prst="rect">
            <a:avLst/>
          </a:prstGeom>
          <a:noFill/>
          <a:ln w="0">
            <a:noFill/>
          </a:ln>
        </p:spPr>
        <p:txBody>
          <a:bodyPr lIns="0" tIns="0" rIns="0" bIns="0" anchor="ctr">
            <a:noAutofit/>
          </a:bodyPr>
          <a:lstStyle/>
          <a:p>
            <a:pPr algn="ctr"/>
            <a:endParaRPr lang="en-GB" sz="3200" b="0" strike="noStrike" spc="-1">
              <a:latin typeface="Aria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98"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99" name="PlaceHolder 2"/>
          <p:cNvSpPr>
            <a:spLocks noGrp="1"/>
          </p:cNvSpPr>
          <p:nvPr>
            <p:ph/>
          </p:nvPr>
        </p:nvSpPr>
        <p:spPr>
          <a:xfrm>
            <a:off x="45720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100" name="PlaceHolder 3"/>
          <p:cNvSpPr>
            <a:spLocks noGrp="1"/>
          </p:cNvSpPr>
          <p:nvPr>
            <p:ph/>
          </p:nvPr>
        </p:nvSpPr>
        <p:spPr>
          <a:xfrm>
            <a:off x="4674240" y="1204200"/>
            <a:ext cx="401580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101" name="PlaceHolder 4"/>
          <p:cNvSpPr>
            <a:spLocks noGrp="1"/>
          </p:cNvSpPr>
          <p:nvPr>
            <p:ph/>
          </p:nvPr>
        </p:nvSpPr>
        <p:spPr>
          <a:xfrm>
            <a:off x="457200" y="276372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103" name="PlaceHolder 2"/>
          <p:cNvSpPr>
            <a:spLocks noGrp="1"/>
          </p:cNvSpPr>
          <p:nvPr>
            <p:ph/>
          </p:nvPr>
        </p:nvSpPr>
        <p:spPr>
          <a:xfrm>
            <a:off x="457200" y="1204200"/>
            <a:ext cx="401580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104" name="PlaceHolder 3"/>
          <p:cNvSpPr>
            <a:spLocks noGrp="1"/>
          </p:cNvSpPr>
          <p:nvPr>
            <p:ph/>
          </p:nvPr>
        </p:nvSpPr>
        <p:spPr>
          <a:xfrm>
            <a:off x="467424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105" name="PlaceHolder 4"/>
          <p:cNvSpPr>
            <a:spLocks noGrp="1"/>
          </p:cNvSpPr>
          <p:nvPr>
            <p:ph/>
          </p:nvPr>
        </p:nvSpPr>
        <p:spPr>
          <a:xfrm>
            <a:off x="4674240" y="276372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107" name="PlaceHolder 2"/>
          <p:cNvSpPr>
            <a:spLocks noGrp="1"/>
          </p:cNvSpPr>
          <p:nvPr>
            <p:ph/>
          </p:nvPr>
        </p:nvSpPr>
        <p:spPr>
          <a:xfrm>
            <a:off x="45720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108" name="PlaceHolder 3"/>
          <p:cNvSpPr>
            <a:spLocks noGrp="1"/>
          </p:cNvSpPr>
          <p:nvPr>
            <p:ph/>
          </p:nvPr>
        </p:nvSpPr>
        <p:spPr>
          <a:xfrm>
            <a:off x="467424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109" name="PlaceHolder 4"/>
          <p:cNvSpPr>
            <a:spLocks noGrp="1"/>
          </p:cNvSpPr>
          <p:nvPr>
            <p:ph/>
          </p:nvPr>
        </p:nvSpPr>
        <p:spPr>
          <a:xfrm>
            <a:off x="457200" y="2763720"/>
            <a:ext cx="822924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10"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111" name="PlaceHolder 2"/>
          <p:cNvSpPr>
            <a:spLocks noGrp="1"/>
          </p:cNvSpPr>
          <p:nvPr>
            <p:ph/>
          </p:nvPr>
        </p:nvSpPr>
        <p:spPr>
          <a:xfrm>
            <a:off x="457200" y="1204200"/>
            <a:ext cx="822924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112" name="PlaceHolder 3"/>
          <p:cNvSpPr>
            <a:spLocks noGrp="1"/>
          </p:cNvSpPr>
          <p:nvPr>
            <p:ph/>
          </p:nvPr>
        </p:nvSpPr>
        <p:spPr>
          <a:xfrm>
            <a:off x="457200" y="2763720"/>
            <a:ext cx="822924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13"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114" name="PlaceHolder 2"/>
          <p:cNvSpPr>
            <a:spLocks noGrp="1"/>
          </p:cNvSpPr>
          <p:nvPr>
            <p:ph/>
          </p:nvPr>
        </p:nvSpPr>
        <p:spPr>
          <a:xfrm>
            <a:off x="45720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115" name="PlaceHolder 3"/>
          <p:cNvSpPr>
            <a:spLocks noGrp="1"/>
          </p:cNvSpPr>
          <p:nvPr>
            <p:ph/>
          </p:nvPr>
        </p:nvSpPr>
        <p:spPr>
          <a:xfrm>
            <a:off x="467424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116" name="PlaceHolder 4"/>
          <p:cNvSpPr>
            <a:spLocks noGrp="1"/>
          </p:cNvSpPr>
          <p:nvPr>
            <p:ph/>
          </p:nvPr>
        </p:nvSpPr>
        <p:spPr>
          <a:xfrm>
            <a:off x="457200" y="276372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117" name="PlaceHolder 5"/>
          <p:cNvSpPr>
            <a:spLocks noGrp="1"/>
          </p:cNvSpPr>
          <p:nvPr>
            <p:ph/>
          </p:nvPr>
        </p:nvSpPr>
        <p:spPr>
          <a:xfrm>
            <a:off x="4674240" y="276372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18"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119" name="PlaceHolder 2"/>
          <p:cNvSpPr>
            <a:spLocks noGrp="1"/>
          </p:cNvSpPr>
          <p:nvPr>
            <p:ph/>
          </p:nvPr>
        </p:nvSpPr>
        <p:spPr>
          <a:xfrm>
            <a:off x="457200" y="120420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120" name="PlaceHolder 3"/>
          <p:cNvSpPr>
            <a:spLocks noGrp="1"/>
          </p:cNvSpPr>
          <p:nvPr>
            <p:ph/>
          </p:nvPr>
        </p:nvSpPr>
        <p:spPr>
          <a:xfrm>
            <a:off x="3239640" y="120420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121" name="PlaceHolder 4"/>
          <p:cNvSpPr>
            <a:spLocks noGrp="1"/>
          </p:cNvSpPr>
          <p:nvPr>
            <p:ph/>
          </p:nvPr>
        </p:nvSpPr>
        <p:spPr>
          <a:xfrm>
            <a:off x="6022080" y="120420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122" name="PlaceHolder 5"/>
          <p:cNvSpPr>
            <a:spLocks noGrp="1"/>
          </p:cNvSpPr>
          <p:nvPr>
            <p:ph/>
          </p:nvPr>
        </p:nvSpPr>
        <p:spPr>
          <a:xfrm>
            <a:off x="457200" y="276372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123" name="PlaceHolder 6"/>
          <p:cNvSpPr>
            <a:spLocks noGrp="1"/>
          </p:cNvSpPr>
          <p:nvPr>
            <p:ph/>
          </p:nvPr>
        </p:nvSpPr>
        <p:spPr>
          <a:xfrm>
            <a:off x="3239640" y="276372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124" name="PlaceHolder 7"/>
          <p:cNvSpPr>
            <a:spLocks noGrp="1"/>
          </p:cNvSpPr>
          <p:nvPr>
            <p:ph/>
          </p:nvPr>
        </p:nvSpPr>
        <p:spPr>
          <a:xfrm>
            <a:off x="6022080" y="276372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132" name="PlaceHolder 2"/>
          <p:cNvSpPr>
            <a:spLocks noGrp="1"/>
          </p:cNvSpPr>
          <p:nvPr>
            <p:ph type="subTitle"/>
          </p:nvPr>
        </p:nvSpPr>
        <p:spPr>
          <a:xfrm>
            <a:off x="457200" y="1204200"/>
            <a:ext cx="8229240" cy="2985120"/>
          </a:xfrm>
          <a:prstGeom prst="rect">
            <a:avLst/>
          </a:prstGeom>
          <a:noFill/>
          <a:ln w="0">
            <a:noFill/>
          </a:ln>
        </p:spPr>
        <p:txBody>
          <a:bodyPr lIns="0" tIns="0" rIns="0" bIns="0" anchor="ctr">
            <a:noAutofit/>
          </a:bodyPr>
          <a:lstStyle/>
          <a:p>
            <a:pPr algn="ctr"/>
            <a:endParaRPr lang="en-GB" sz="3200" b="0" strike="noStrike" spc="-1">
              <a:latin typeface="Arial"/>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33"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134" name="PlaceHolder 2"/>
          <p:cNvSpPr>
            <a:spLocks noGrp="1"/>
          </p:cNvSpPr>
          <p:nvPr>
            <p:ph/>
          </p:nvPr>
        </p:nvSpPr>
        <p:spPr>
          <a:xfrm>
            <a:off x="457200" y="1204200"/>
            <a:ext cx="822924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10" name="PlaceHolder 2"/>
          <p:cNvSpPr>
            <a:spLocks noGrp="1"/>
          </p:cNvSpPr>
          <p:nvPr>
            <p:ph/>
          </p:nvPr>
        </p:nvSpPr>
        <p:spPr>
          <a:xfrm>
            <a:off x="457200" y="1204200"/>
            <a:ext cx="401580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11" name="PlaceHolder 3"/>
          <p:cNvSpPr>
            <a:spLocks noGrp="1"/>
          </p:cNvSpPr>
          <p:nvPr>
            <p:ph/>
          </p:nvPr>
        </p:nvSpPr>
        <p:spPr>
          <a:xfrm>
            <a:off x="4674240" y="1204200"/>
            <a:ext cx="401580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35"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136" name="PlaceHolder 2"/>
          <p:cNvSpPr>
            <a:spLocks noGrp="1"/>
          </p:cNvSpPr>
          <p:nvPr>
            <p:ph/>
          </p:nvPr>
        </p:nvSpPr>
        <p:spPr>
          <a:xfrm>
            <a:off x="457200" y="1204200"/>
            <a:ext cx="401580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137" name="PlaceHolder 3"/>
          <p:cNvSpPr>
            <a:spLocks noGrp="1"/>
          </p:cNvSpPr>
          <p:nvPr>
            <p:ph/>
          </p:nvPr>
        </p:nvSpPr>
        <p:spPr>
          <a:xfrm>
            <a:off x="4674240" y="1204200"/>
            <a:ext cx="401580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8"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9" name="PlaceHolder 1"/>
          <p:cNvSpPr>
            <a:spLocks noGrp="1"/>
          </p:cNvSpPr>
          <p:nvPr>
            <p:ph type="subTitle"/>
          </p:nvPr>
        </p:nvSpPr>
        <p:spPr>
          <a:xfrm>
            <a:off x="457200" y="204840"/>
            <a:ext cx="8229240" cy="3984480"/>
          </a:xfrm>
          <a:prstGeom prst="rect">
            <a:avLst/>
          </a:prstGeom>
          <a:noFill/>
          <a:ln w="0">
            <a:noFill/>
          </a:ln>
        </p:spPr>
        <p:txBody>
          <a:bodyPr lIns="0" tIns="0" rIns="0" bIns="0" anchor="ctr">
            <a:noAutofit/>
          </a:bodyPr>
          <a:lstStyle/>
          <a:p>
            <a:pPr algn="ctr"/>
            <a:endParaRPr lang="en-GB" sz="3200" b="0" strike="noStrike" spc="-1">
              <a:latin typeface="Aria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0"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141" name="PlaceHolder 2"/>
          <p:cNvSpPr>
            <a:spLocks noGrp="1"/>
          </p:cNvSpPr>
          <p:nvPr>
            <p:ph/>
          </p:nvPr>
        </p:nvSpPr>
        <p:spPr>
          <a:xfrm>
            <a:off x="45720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142" name="PlaceHolder 3"/>
          <p:cNvSpPr>
            <a:spLocks noGrp="1"/>
          </p:cNvSpPr>
          <p:nvPr>
            <p:ph/>
          </p:nvPr>
        </p:nvSpPr>
        <p:spPr>
          <a:xfrm>
            <a:off x="4674240" y="1204200"/>
            <a:ext cx="401580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143" name="PlaceHolder 4"/>
          <p:cNvSpPr>
            <a:spLocks noGrp="1"/>
          </p:cNvSpPr>
          <p:nvPr>
            <p:ph/>
          </p:nvPr>
        </p:nvSpPr>
        <p:spPr>
          <a:xfrm>
            <a:off x="457200" y="276372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44"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145" name="PlaceHolder 2"/>
          <p:cNvSpPr>
            <a:spLocks noGrp="1"/>
          </p:cNvSpPr>
          <p:nvPr>
            <p:ph/>
          </p:nvPr>
        </p:nvSpPr>
        <p:spPr>
          <a:xfrm>
            <a:off x="457200" y="1204200"/>
            <a:ext cx="401580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146" name="PlaceHolder 3"/>
          <p:cNvSpPr>
            <a:spLocks noGrp="1"/>
          </p:cNvSpPr>
          <p:nvPr>
            <p:ph/>
          </p:nvPr>
        </p:nvSpPr>
        <p:spPr>
          <a:xfrm>
            <a:off x="467424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147" name="PlaceHolder 4"/>
          <p:cNvSpPr>
            <a:spLocks noGrp="1"/>
          </p:cNvSpPr>
          <p:nvPr>
            <p:ph/>
          </p:nvPr>
        </p:nvSpPr>
        <p:spPr>
          <a:xfrm>
            <a:off x="4674240" y="276372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48"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149" name="PlaceHolder 2"/>
          <p:cNvSpPr>
            <a:spLocks noGrp="1"/>
          </p:cNvSpPr>
          <p:nvPr>
            <p:ph/>
          </p:nvPr>
        </p:nvSpPr>
        <p:spPr>
          <a:xfrm>
            <a:off x="45720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150" name="PlaceHolder 3"/>
          <p:cNvSpPr>
            <a:spLocks noGrp="1"/>
          </p:cNvSpPr>
          <p:nvPr>
            <p:ph/>
          </p:nvPr>
        </p:nvSpPr>
        <p:spPr>
          <a:xfrm>
            <a:off x="467424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151" name="PlaceHolder 4"/>
          <p:cNvSpPr>
            <a:spLocks noGrp="1"/>
          </p:cNvSpPr>
          <p:nvPr>
            <p:ph/>
          </p:nvPr>
        </p:nvSpPr>
        <p:spPr>
          <a:xfrm>
            <a:off x="457200" y="2763720"/>
            <a:ext cx="822924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52"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153" name="PlaceHolder 2"/>
          <p:cNvSpPr>
            <a:spLocks noGrp="1"/>
          </p:cNvSpPr>
          <p:nvPr>
            <p:ph/>
          </p:nvPr>
        </p:nvSpPr>
        <p:spPr>
          <a:xfrm>
            <a:off x="457200" y="1204200"/>
            <a:ext cx="822924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154" name="PlaceHolder 3"/>
          <p:cNvSpPr>
            <a:spLocks noGrp="1"/>
          </p:cNvSpPr>
          <p:nvPr>
            <p:ph/>
          </p:nvPr>
        </p:nvSpPr>
        <p:spPr>
          <a:xfrm>
            <a:off x="457200" y="2763720"/>
            <a:ext cx="822924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55"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156" name="PlaceHolder 2"/>
          <p:cNvSpPr>
            <a:spLocks noGrp="1"/>
          </p:cNvSpPr>
          <p:nvPr>
            <p:ph/>
          </p:nvPr>
        </p:nvSpPr>
        <p:spPr>
          <a:xfrm>
            <a:off x="45720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157" name="PlaceHolder 3"/>
          <p:cNvSpPr>
            <a:spLocks noGrp="1"/>
          </p:cNvSpPr>
          <p:nvPr>
            <p:ph/>
          </p:nvPr>
        </p:nvSpPr>
        <p:spPr>
          <a:xfrm>
            <a:off x="467424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158" name="PlaceHolder 4"/>
          <p:cNvSpPr>
            <a:spLocks noGrp="1"/>
          </p:cNvSpPr>
          <p:nvPr>
            <p:ph/>
          </p:nvPr>
        </p:nvSpPr>
        <p:spPr>
          <a:xfrm>
            <a:off x="457200" y="276372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159" name="PlaceHolder 5"/>
          <p:cNvSpPr>
            <a:spLocks noGrp="1"/>
          </p:cNvSpPr>
          <p:nvPr>
            <p:ph/>
          </p:nvPr>
        </p:nvSpPr>
        <p:spPr>
          <a:xfrm>
            <a:off x="4674240" y="276372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60"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161" name="PlaceHolder 2"/>
          <p:cNvSpPr>
            <a:spLocks noGrp="1"/>
          </p:cNvSpPr>
          <p:nvPr>
            <p:ph/>
          </p:nvPr>
        </p:nvSpPr>
        <p:spPr>
          <a:xfrm>
            <a:off x="457200" y="120420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162" name="PlaceHolder 3"/>
          <p:cNvSpPr>
            <a:spLocks noGrp="1"/>
          </p:cNvSpPr>
          <p:nvPr>
            <p:ph/>
          </p:nvPr>
        </p:nvSpPr>
        <p:spPr>
          <a:xfrm>
            <a:off x="3239640" y="120420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163" name="PlaceHolder 4"/>
          <p:cNvSpPr>
            <a:spLocks noGrp="1"/>
          </p:cNvSpPr>
          <p:nvPr>
            <p:ph/>
          </p:nvPr>
        </p:nvSpPr>
        <p:spPr>
          <a:xfrm>
            <a:off x="6022080" y="120420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164" name="PlaceHolder 5"/>
          <p:cNvSpPr>
            <a:spLocks noGrp="1"/>
          </p:cNvSpPr>
          <p:nvPr>
            <p:ph/>
          </p:nvPr>
        </p:nvSpPr>
        <p:spPr>
          <a:xfrm>
            <a:off x="457200" y="276372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165" name="PlaceHolder 6"/>
          <p:cNvSpPr>
            <a:spLocks noGrp="1"/>
          </p:cNvSpPr>
          <p:nvPr>
            <p:ph/>
          </p:nvPr>
        </p:nvSpPr>
        <p:spPr>
          <a:xfrm>
            <a:off x="3239640" y="276372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166" name="PlaceHolder 7"/>
          <p:cNvSpPr>
            <a:spLocks noGrp="1"/>
          </p:cNvSpPr>
          <p:nvPr>
            <p:ph/>
          </p:nvPr>
        </p:nvSpPr>
        <p:spPr>
          <a:xfrm>
            <a:off x="6022080" y="276372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72"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173" name="PlaceHolder 2"/>
          <p:cNvSpPr>
            <a:spLocks noGrp="1"/>
          </p:cNvSpPr>
          <p:nvPr>
            <p:ph type="subTitle"/>
          </p:nvPr>
        </p:nvSpPr>
        <p:spPr>
          <a:xfrm>
            <a:off x="457200" y="1204200"/>
            <a:ext cx="8229240" cy="2985120"/>
          </a:xfrm>
          <a:prstGeom prst="rect">
            <a:avLst/>
          </a:prstGeom>
          <a:noFill/>
          <a:ln w="0">
            <a:noFill/>
          </a:ln>
        </p:spPr>
        <p:txBody>
          <a:bodyPr lIns="0" tIns="0" rIns="0" bIns="0" anchor="ctr">
            <a:noAutofit/>
          </a:bodyPr>
          <a:lstStyle/>
          <a:p>
            <a:pPr algn="ctr"/>
            <a:endParaRPr lang="en-GB" sz="3200" b="0" strike="noStrike" spc="-1">
              <a:latin typeface="Arial"/>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74"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175" name="PlaceHolder 2"/>
          <p:cNvSpPr>
            <a:spLocks noGrp="1"/>
          </p:cNvSpPr>
          <p:nvPr>
            <p:ph/>
          </p:nvPr>
        </p:nvSpPr>
        <p:spPr>
          <a:xfrm>
            <a:off x="457200" y="1204200"/>
            <a:ext cx="822924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76"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177" name="PlaceHolder 2"/>
          <p:cNvSpPr>
            <a:spLocks noGrp="1"/>
          </p:cNvSpPr>
          <p:nvPr>
            <p:ph/>
          </p:nvPr>
        </p:nvSpPr>
        <p:spPr>
          <a:xfrm>
            <a:off x="457200" y="1204200"/>
            <a:ext cx="401580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178" name="PlaceHolder 3"/>
          <p:cNvSpPr>
            <a:spLocks noGrp="1"/>
          </p:cNvSpPr>
          <p:nvPr>
            <p:ph/>
          </p:nvPr>
        </p:nvSpPr>
        <p:spPr>
          <a:xfrm>
            <a:off x="4674240" y="1204200"/>
            <a:ext cx="401580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79"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80" name="PlaceHolder 1"/>
          <p:cNvSpPr>
            <a:spLocks noGrp="1"/>
          </p:cNvSpPr>
          <p:nvPr>
            <p:ph type="subTitle"/>
          </p:nvPr>
        </p:nvSpPr>
        <p:spPr>
          <a:xfrm>
            <a:off x="457200" y="204840"/>
            <a:ext cx="8229240" cy="3984480"/>
          </a:xfrm>
          <a:prstGeom prst="rect">
            <a:avLst/>
          </a:prstGeom>
          <a:noFill/>
          <a:ln w="0">
            <a:noFill/>
          </a:ln>
        </p:spPr>
        <p:txBody>
          <a:bodyPr lIns="0" tIns="0" rIns="0" bIns="0" anchor="ctr">
            <a:noAutofit/>
          </a:bodyPr>
          <a:lstStyle/>
          <a:p>
            <a:pPr algn="ctr"/>
            <a:endParaRPr lang="en-GB" sz="3200" b="0" strike="noStrike" spc="-1">
              <a:latin typeface="Arial"/>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81"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182" name="PlaceHolder 2"/>
          <p:cNvSpPr>
            <a:spLocks noGrp="1"/>
          </p:cNvSpPr>
          <p:nvPr>
            <p:ph/>
          </p:nvPr>
        </p:nvSpPr>
        <p:spPr>
          <a:xfrm>
            <a:off x="45720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183" name="PlaceHolder 3"/>
          <p:cNvSpPr>
            <a:spLocks noGrp="1"/>
          </p:cNvSpPr>
          <p:nvPr>
            <p:ph/>
          </p:nvPr>
        </p:nvSpPr>
        <p:spPr>
          <a:xfrm>
            <a:off x="4674240" y="1204200"/>
            <a:ext cx="401580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184" name="PlaceHolder 4"/>
          <p:cNvSpPr>
            <a:spLocks noGrp="1"/>
          </p:cNvSpPr>
          <p:nvPr>
            <p:ph/>
          </p:nvPr>
        </p:nvSpPr>
        <p:spPr>
          <a:xfrm>
            <a:off x="457200" y="276372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5"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186" name="PlaceHolder 2"/>
          <p:cNvSpPr>
            <a:spLocks noGrp="1"/>
          </p:cNvSpPr>
          <p:nvPr>
            <p:ph/>
          </p:nvPr>
        </p:nvSpPr>
        <p:spPr>
          <a:xfrm>
            <a:off x="457200" y="1204200"/>
            <a:ext cx="401580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187" name="PlaceHolder 3"/>
          <p:cNvSpPr>
            <a:spLocks noGrp="1"/>
          </p:cNvSpPr>
          <p:nvPr>
            <p:ph/>
          </p:nvPr>
        </p:nvSpPr>
        <p:spPr>
          <a:xfrm>
            <a:off x="467424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188" name="PlaceHolder 4"/>
          <p:cNvSpPr>
            <a:spLocks noGrp="1"/>
          </p:cNvSpPr>
          <p:nvPr>
            <p:ph/>
          </p:nvPr>
        </p:nvSpPr>
        <p:spPr>
          <a:xfrm>
            <a:off x="4674240" y="276372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89"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190" name="PlaceHolder 2"/>
          <p:cNvSpPr>
            <a:spLocks noGrp="1"/>
          </p:cNvSpPr>
          <p:nvPr>
            <p:ph/>
          </p:nvPr>
        </p:nvSpPr>
        <p:spPr>
          <a:xfrm>
            <a:off x="45720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191" name="PlaceHolder 3"/>
          <p:cNvSpPr>
            <a:spLocks noGrp="1"/>
          </p:cNvSpPr>
          <p:nvPr>
            <p:ph/>
          </p:nvPr>
        </p:nvSpPr>
        <p:spPr>
          <a:xfrm>
            <a:off x="467424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192" name="PlaceHolder 4"/>
          <p:cNvSpPr>
            <a:spLocks noGrp="1"/>
          </p:cNvSpPr>
          <p:nvPr>
            <p:ph/>
          </p:nvPr>
        </p:nvSpPr>
        <p:spPr>
          <a:xfrm>
            <a:off x="457200" y="2763720"/>
            <a:ext cx="822924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93"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194" name="PlaceHolder 2"/>
          <p:cNvSpPr>
            <a:spLocks noGrp="1"/>
          </p:cNvSpPr>
          <p:nvPr>
            <p:ph/>
          </p:nvPr>
        </p:nvSpPr>
        <p:spPr>
          <a:xfrm>
            <a:off x="457200" y="1204200"/>
            <a:ext cx="822924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195" name="PlaceHolder 3"/>
          <p:cNvSpPr>
            <a:spLocks noGrp="1"/>
          </p:cNvSpPr>
          <p:nvPr>
            <p:ph/>
          </p:nvPr>
        </p:nvSpPr>
        <p:spPr>
          <a:xfrm>
            <a:off x="457200" y="2763720"/>
            <a:ext cx="822924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96"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197" name="PlaceHolder 2"/>
          <p:cNvSpPr>
            <a:spLocks noGrp="1"/>
          </p:cNvSpPr>
          <p:nvPr>
            <p:ph/>
          </p:nvPr>
        </p:nvSpPr>
        <p:spPr>
          <a:xfrm>
            <a:off x="45720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198" name="PlaceHolder 3"/>
          <p:cNvSpPr>
            <a:spLocks noGrp="1"/>
          </p:cNvSpPr>
          <p:nvPr>
            <p:ph/>
          </p:nvPr>
        </p:nvSpPr>
        <p:spPr>
          <a:xfrm>
            <a:off x="467424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199" name="PlaceHolder 4"/>
          <p:cNvSpPr>
            <a:spLocks noGrp="1"/>
          </p:cNvSpPr>
          <p:nvPr>
            <p:ph/>
          </p:nvPr>
        </p:nvSpPr>
        <p:spPr>
          <a:xfrm>
            <a:off x="457200" y="276372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200" name="PlaceHolder 5"/>
          <p:cNvSpPr>
            <a:spLocks noGrp="1"/>
          </p:cNvSpPr>
          <p:nvPr>
            <p:ph/>
          </p:nvPr>
        </p:nvSpPr>
        <p:spPr>
          <a:xfrm>
            <a:off x="4674240" y="276372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457200" y="204840"/>
            <a:ext cx="8229240" cy="3984480"/>
          </a:xfrm>
          <a:prstGeom prst="rect">
            <a:avLst/>
          </a:prstGeom>
          <a:noFill/>
          <a:ln w="0">
            <a:noFill/>
          </a:ln>
        </p:spPr>
        <p:txBody>
          <a:bodyPr lIns="0" tIns="0" rIns="0" bIns="0" anchor="ctr">
            <a:noAutofit/>
          </a:bodyPr>
          <a:lstStyle/>
          <a:p>
            <a:pPr algn="ctr"/>
            <a:endParaRPr lang="en-GB" sz="3200" b="0" strike="noStrike" spc="-1">
              <a:latin typeface="Arial"/>
            </a:endParaRP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201"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202" name="PlaceHolder 2"/>
          <p:cNvSpPr>
            <a:spLocks noGrp="1"/>
          </p:cNvSpPr>
          <p:nvPr>
            <p:ph/>
          </p:nvPr>
        </p:nvSpPr>
        <p:spPr>
          <a:xfrm>
            <a:off x="457200" y="120420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203" name="PlaceHolder 3"/>
          <p:cNvSpPr>
            <a:spLocks noGrp="1"/>
          </p:cNvSpPr>
          <p:nvPr>
            <p:ph/>
          </p:nvPr>
        </p:nvSpPr>
        <p:spPr>
          <a:xfrm>
            <a:off x="3239640" y="120420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204" name="PlaceHolder 4"/>
          <p:cNvSpPr>
            <a:spLocks noGrp="1"/>
          </p:cNvSpPr>
          <p:nvPr>
            <p:ph/>
          </p:nvPr>
        </p:nvSpPr>
        <p:spPr>
          <a:xfrm>
            <a:off x="6022080" y="120420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205" name="PlaceHolder 5"/>
          <p:cNvSpPr>
            <a:spLocks noGrp="1"/>
          </p:cNvSpPr>
          <p:nvPr>
            <p:ph/>
          </p:nvPr>
        </p:nvSpPr>
        <p:spPr>
          <a:xfrm>
            <a:off x="457200" y="276372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206" name="PlaceHolder 6"/>
          <p:cNvSpPr>
            <a:spLocks noGrp="1"/>
          </p:cNvSpPr>
          <p:nvPr>
            <p:ph/>
          </p:nvPr>
        </p:nvSpPr>
        <p:spPr>
          <a:xfrm>
            <a:off x="3239640" y="276372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207" name="PlaceHolder 7"/>
          <p:cNvSpPr>
            <a:spLocks noGrp="1"/>
          </p:cNvSpPr>
          <p:nvPr>
            <p:ph/>
          </p:nvPr>
        </p:nvSpPr>
        <p:spPr>
          <a:xfrm>
            <a:off x="6022080" y="276372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15"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216" name="PlaceHolder 2"/>
          <p:cNvSpPr>
            <a:spLocks noGrp="1"/>
          </p:cNvSpPr>
          <p:nvPr>
            <p:ph type="subTitle"/>
          </p:nvPr>
        </p:nvSpPr>
        <p:spPr>
          <a:xfrm>
            <a:off x="457200" y="1204200"/>
            <a:ext cx="8229240" cy="2985120"/>
          </a:xfrm>
          <a:prstGeom prst="rect">
            <a:avLst/>
          </a:prstGeom>
          <a:noFill/>
          <a:ln w="0">
            <a:noFill/>
          </a:ln>
        </p:spPr>
        <p:txBody>
          <a:bodyPr lIns="0" tIns="0" rIns="0" bIns="0" anchor="ctr">
            <a:noAutofit/>
          </a:bodyPr>
          <a:lstStyle/>
          <a:p>
            <a:pPr algn="ctr"/>
            <a:endParaRPr lang="en-GB" sz="3200" b="0" strike="noStrike" spc="-1">
              <a:latin typeface="Arial"/>
            </a:endParaRPr>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217"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218" name="PlaceHolder 2"/>
          <p:cNvSpPr>
            <a:spLocks noGrp="1"/>
          </p:cNvSpPr>
          <p:nvPr>
            <p:ph/>
          </p:nvPr>
        </p:nvSpPr>
        <p:spPr>
          <a:xfrm>
            <a:off x="457200" y="1204200"/>
            <a:ext cx="822924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220" name="PlaceHolder 2"/>
          <p:cNvSpPr>
            <a:spLocks noGrp="1"/>
          </p:cNvSpPr>
          <p:nvPr>
            <p:ph/>
          </p:nvPr>
        </p:nvSpPr>
        <p:spPr>
          <a:xfrm>
            <a:off x="457200" y="1204200"/>
            <a:ext cx="401580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221" name="PlaceHolder 3"/>
          <p:cNvSpPr>
            <a:spLocks noGrp="1"/>
          </p:cNvSpPr>
          <p:nvPr>
            <p:ph/>
          </p:nvPr>
        </p:nvSpPr>
        <p:spPr>
          <a:xfrm>
            <a:off x="4674240" y="1204200"/>
            <a:ext cx="401580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22"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23" name="PlaceHolder 1"/>
          <p:cNvSpPr>
            <a:spLocks noGrp="1"/>
          </p:cNvSpPr>
          <p:nvPr>
            <p:ph type="subTitle"/>
          </p:nvPr>
        </p:nvSpPr>
        <p:spPr>
          <a:xfrm>
            <a:off x="457200" y="204840"/>
            <a:ext cx="8229240" cy="3984480"/>
          </a:xfrm>
          <a:prstGeom prst="rect">
            <a:avLst/>
          </a:prstGeom>
          <a:noFill/>
          <a:ln w="0">
            <a:noFill/>
          </a:ln>
        </p:spPr>
        <p:txBody>
          <a:bodyPr lIns="0" tIns="0" rIns="0" bIns="0" anchor="ctr">
            <a:noAutofit/>
          </a:bodyPr>
          <a:lstStyle/>
          <a:p>
            <a:pPr algn="ctr"/>
            <a:endParaRPr lang="en-GB" sz="3200" b="0" strike="noStrike" spc="-1">
              <a:latin typeface="Arial"/>
            </a:endParaRPr>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225" name="PlaceHolder 2"/>
          <p:cNvSpPr>
            <a:spLocks noGrp="1"/>
          </p:cNvSpPr>
          <p:nvPr>
            <p:ph/>
          </p:nvPr>
        </p:nvSpPr>
        <p:spPr>
          <a:xfrm>
            <a:off x="45720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226" name="PlaceHolder 3"/>
          <p:cNvSpPr>
            <a:spLocks noGrp="1"/>
          </p:cNvSpPr>
          <p:nvPr>
            <p:ph/>
          </p:nvPr>
        </p:nvSpPr>
        <p:spPr>
          <a:xfrm>
            <a:off x="4674240" y="1204200"/>
            <a:ext cx="401580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227" name="PlaceHolder 4"/>
          <p:cNvSpPr>
            <a:spLocks noGrp="1"/>
          </p:cNvSpPr>
          <p:nvPr>
            <p:ph/>
          </p:nvPr>
        </p:nvSpPr>
        <p:spPr>
          <a:xfrm>
            <a:off x="457200" y="276372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28"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229" name="PlaceHolder 2"/>
          <p:cNvSpPr>
            <a:spLocks noGrp="1"/>
          </p:cNvSpPr>
          <p:nvPr>
            <p:ph/>
          </p:nvPr>
        </p:nvSpPr>
        <p:spPr>
          <a:xfrm>
            <a:off x="457200" y="1204200"/>
            <a:ext cx="401580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230" name="PlaceHolder 3"/>
          <p:cNvSpPr>
            <a:spLocks noGrp="1"/>
          </p:cNvSpPr>
          <p:nvPr>
            <p:ph/>
          </p:nvPr>
        </p:nvSpPr>
        <p:spPr>
          <a:xfrm>
            <a:off x="467424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231" name="PlaceHolder 4"/>
          <p:cNvSpPr>
            <a:spLocks noGrp="1"/>
          </p:cNvSpPr>
          <p:nvPr>
            <p:ph/>
          </p:nvPr>
        </p:nvSpPr>
        <p:spPr>
          <a:xfrm>
            <a:off x="4674240" y="276372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32"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233" name="PlaceHolder 2"/>
          <p:cNvSpPr>
            <a:spLocks noGrp="1"/>
          </p:cNvSpPr>
          <p:nvPr>
            <p:ph/>
          </p:nvPr>
        </p:nvSpPr>
        <p:spPr>
          <a:xfrm>
            <a:off x="45720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234" name="PlaceHolder 3"/>
          <p:cNvSpPr>
            <a:spLocks noGrp="1"/>
          </p:cNvSpPr>
          <p:nvPr>
            <p:ph/>
          </p:nvPr>
        </p:nvSpPr>
        <p:spPr>
          <a:xfrm>
            <a:off x="467424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235" name="PlaceHolder 4"/>
          <p:cNvSpPr>
            <a:spLocks noGrp="1"/>
          </p:cNvSpPr>
          <p:nvPr>
            <p:ph/>
          </p:nvPr>
        </p:nvSpPr>
        <p:spPr>
          <a:xfrm>
            <a:off x="457200" y="2763720"/>
            <a:ext cx="822924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15" name="PlaceHolder 2"/>
          <p:cNvSpPr>
            <a:spLocks noGrp="1"/>
          </p:cNvSpPr>
          <p:nvPr>
            <p:ph/>
          </p:nvPr>
        </p:nvSpPr>
        <p:spPr>
          <a:xfrm>
            <a:off x="45720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16" name="PlaceHolder 3"/>
          <p:cNvSpPr>
            <a:spLocks noGrp="1"/>
          </p:cNvSpPr>
          <p:nvPr>
            <p:ph/>
          </p:nvPr>
        </p:nvSpPr>
        <p:spPr>
          <a:xfrm>
            <a:off x="4674240" y="1204200"/>
            <a:ext cx="401580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17" name="PlaceHolder 4"/>
          <p:cNvSpPr>
            <a:spLocks noGrp="1"/>
          </p:cNvSpPr>
          <p:nvPr>
            <p:ph/>
          </p:nvPr>
        </p:nvSpPr>
        <p:spPr>
          <a:xfrm>
            <a:off x="457200" y="276372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6"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237" name="PlaceHolder 2"/>
          <p:cNvSpPr>
            <a:spLocks noGrp="1"/>
          </p:cNvSpPr>
          <p:nvPr>
            <p:ph/>
          </p:nvPr>
        </p:nvSpPr>
        <p:spPr>
          <a:xfrm>
            <a:off x="457200" y="1204200"/>
            <a:ext cx="822924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238" name="PlaceHolder 3"/>
          <p:cNvSpPr>
            <a:spLocks noGrp="1"/>
          </p:cNvSpPr>
          <p:nvPr>
            <p:ph/>
          </p:nvPr>
        </p:nvSpPr>
        <p:spPr>
          <a:xfrm>
            <a:off x="457200" y="2763720"/>
            <a:ext cx="822924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39"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240" name="PlaceHolder 2"/>
          <p:cNvSpPr>
            <a:spLocks noGrp="1"/>
          </p:cNvSpPr>
          <p:nvPr>
            <p:ph/>
          </p:nvPr>
        </p:nvSpPr>
        <p:spPr>
          <a:xfrm>
            <a:off x="45720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241" name="PlaceHolder 3"/>
          <p:cNvSpPr>
            <a:spLocks noGrp="1"/>
          </p:cNvSpPr>
          <p:nvPr>
            <p:ph/>
          </p:nvPr>
        </p:nvSpPr>
        <p:spPr>
          <a:xfrm>
            <a:off x="467424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242" name="PlaceHolder 4"/>
          <p:cNvSpPr>
            <a:spLocks noGrp="1"/>
          </p:cNvSpPr>
          <p:nvPr>
            <p:ph/>
          </p:nvPr>
        </p:nvSpPr>
        <p:spPr>
          <a:xfrm>
            <a:off x="457200" y="276372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243" name="PlaceHolder 5"/>
          <p:cNvSpPr>
            <a:spLocks noGrp="1"/>
          </p:cNvSpPr>
          <p:nvPr>
            <p:ph/>
          </p:nvPr>
        </p:nvSpPr>
        <p:spPr>
          <a:xfrm>
            <a:off x="4674240" y="276372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244"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245" name="PlaceHolder 2"/>
          <p:cNvSpPr>
            <a:spLocks noGrp="1"/>
          </p:cNvSpPr>
          <p:nvPr>
            <p:ph/>
          </p:nvPr>
        </p:nvSpPr>
        <p:spPr>
          <a:xfrm>
            <a:off x="457200" y="120420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246" name="PlaceHolder 3"/>
          <p:cNvSpPr>
            <a:spLocks noGrp="1"/>
          </p:cNvSpPr>
          <p:nvPr>
            <p:ph/>
          </p:nvPr>
        </p:nvSpPr>
        <p:spPr>
          <a:xfrm>
            <a:off x="3239640" y="120420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247" name="PlaceHolder 4"/>
          <p:cNvSpPr>
            <a:spLocks noGrp="1"/>
          </p:cNvSpPr>
          <p:nvPr>
            <p:ph/>
          </p:nvPr>
        </p:nvSpPr>
        <p:spPr>
          <a:xfrm>
            <a:off x="6022080" y="120420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248" name="PlaceHolder 5"/>
          <p:cNvSpPr>
            <a:spLocks noGrp="1"/>
          </p:cNvSpPr>
          <p:nvPr>
            <p:ph/>
          </p:nvPr>
        </p:nvSpPr>
        <p:spPr>
          <a:xfrm>
            <a:off x="457200" y="276372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249" name="PlaceHolder 6"/>
          <p:cNvSpPr>
            <a:spLocks noGrp="1"/>
          </p:cNvSpPr>
          <p:nvPr>
            <p:ph/>
          </p:nvPr>
        </p:nvSpPr>
        <p:spPr>
          <a:xfrm>
            <a:off x="3239640" y="276372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250" name="PlaceHolder 7"/>
          <p:cNvSpPr>
            <a:spLocks noGrp="1"/>
          </p:cNvSpPr>
          <p:nvPr>
            <p:ph/>
          </p:nvPr>
        </p:nvSpPr>
        <p:spPr>
          <a:xfrm>
            <a:off x="6022080" y="276372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57"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258" name="PlaceHolder 2"/>
          <p:cNvSpPr>
            <a:spLocks noGrp="1"/>
          </p:cNvSpPr>
          <p:nvPr>
            <p:ph type="subTitle"/>
          </p:nvPr>
        </p:nvSpPr>
        <p:spPr>
          <a:xfrm>
            <a:off x="457200" y="1204200"/>
            <a:ext cx="8229240" cy="2985120"/>
          </a:xfrm>
          <a:prstGeom prst="rect">
            <a:avLst/>
          </a:prstGeom>
          <a:noFill/>
          <a:ln w="0">
            <a:noFill/>
          </a:ln>
        </p:spPr>
        <p:txBody>
          <a:bodyPr lIns="0" tIns="0" rIns="0" bIns="0" anchor="ctr">
            <a:noAutofit/>
          </a:bodyPr>
          <a:lstStyle/>
          <a:p>
            <a:pPr algn="ctr"/>
            <a:endParaRPr lang="en-GB" sz="3200" b="0" strike="noStrike" spc="-1">
              <a:latin typeface="Arial"/>
            </a:endParaRPr>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259"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260" name="PlaceHolder 2"/>
          <p:cNvSpPr>
            <a:spLocks noGrp="1"/>
          </p:cNvSpPr>
          <p:nvPr>
            <p:ph/>
          </p:nvPr>
        </p:nvSpPr>
        <p:spPr>
          <a:xfrm>
            <a:off x="457200" y="1204200"/>
            <a:ext cx="822924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261"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262" name="PlaceHolder 2"/>
          <p:cNvSpPr>
            <a:spLocks noGrp="1"/>
          </p:cNvSpPr>
          <p:nvPr>
            <p:ph/>
          </p:nvPr>
        </p:nvSpPr>
        <p:spPr>
          <a:xfrm>
            <a:off x="457200" y="1204200"/>
            <a:ext cx="401580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263" name="PlaceHolder 3"/>
          <p:cNvSpPr>
            <a:spLocks noGrp="1"/>
          </p:cNvSpPr>
          <p:nvPr>
            <p:ph/>
          </p:nvPr>
        </p:nvSpPr>
        <p:spPr>
          <a:xfrm>
            <a:off x="4674240" y="1204200"/>
            <a:ext cx="401580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64"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65" name="PlaceHolder 1"/>
          <p:cNvSpPr>
            <a:spLocks noGrp="1"/>
          </p:cNvSpPr>
          <p:nvPr>
            <p:ph type="subTitle"/>
          </p:nvPr>
        </p:nvSpPr>
        <p:spPr>
          <a:xfrm>
            <a:off x="457200" y="204840"/>
            <a:ext cx="8229240" cy="3984480"/>
          </a:xfrm>
          <a:prstGeom prst="rect">
            <a:avLst/>
          </a:prstGeom>
          <a:noFill/>
          <a:ln w="0">
            <a:noFill/>
          </a:ln>
        </p:spPr>
        <p:txBody>
          <a:bodyPr lIns="0" tIns="0" rIns="0" bIns="0" anchor="ctr">
            <a:noAutofit/>
          </a:bodyPr>
          <a:lstStyle/>
          <a:p>
            <a:pPr algn="ctr"/>
            <a:endParaRPr lang="en-GB" sz="3200" b="0" strike="noStrike" spc="-1">
              <a:latin typeface="Arial"/>
            </a:endParaRPr>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66"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267" name="PlaceHolder 2"/>
          <p:cNvSpPr>
            <a:spLocks noGrp="1"/>
          </p:cNvSpPr>
          <p:nvPr>
            <p:ph/>
          </p:nvPr>
        </p:nvSpPr>
        <p:spPr>
          <a:xfrm>
            <a:off x="45720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268" name="PlaceHolder 3"/>
          <p:cNvSpPr>
            <a:spLocks noGrp="1"/>
          </p:cNvSpPr>
          <p:nvPr>
            <p:ph/>
          </p:nvPr>
        </p:nvSpPr>
        <p:spPr>
          <a:xfrm>
            <a:off x="4674240" y="1204200"/>
            <a:ext cx="401580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269" name="PlaceHolder 4"/>
          <p:cNvSpPr>
            <a:spLocks noGrp="1"/>
          </p:cNvSpPr>
          <p:nvPr>
            <p:ph/>
          </p:nvPr>
        </p:nvSpPr>
        <p:spPr>
          <a:xfrm>
            <a:off x="457200" y="276372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19" name="PlaceHolder 2"/>
          <p:cNvSpPr>
            <a:spLocks noGrp="1"/>
          </p:cNvSpPr>
          <p:nvPr>
            <p:ph/>
          </p:nvPr>
        </p:nvSpPr>
        <p:spPr>
          <a:xfrm>
            <a:off x="457200" y="1204200"/>
            <a:ext cx="401580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20" name="PlaceHolder 3"/>
          <p:cNvSpPr>
            <a:spLocks noGrp="1"/>
          </p:cNvSpPr>
          <p:nvPr>
            <p:ph/>
          </p:nvPr>
        </p:nvSpPr>
        <p:spPr>
          <a:xfrm>
            <a:off x="467424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21" name="PlaceHolder 4"/>
          <p:cNvSpPr>
            <a:spLocks noGrp="1"/>
          </p:cNvSpPr>
          <p:nvPr>
            <p:ph/>
          </p:nvPr>
        </p:nvSpPr>
        <p:spPr>
          <a:xfrm>
            <a:off x="4674240" y="276372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271" name="PlaceHolder 2"/>
          <p:cNvSpPr>
            <a:spLocks noGrp="1"/>
          </p:cNvSpPr>
          <p:nvPr>
            <p:ph/>
          </p:nvPr>
        </p:nvSpPr>
        <p:spPr>
          <a:xfrm>
            <a:off x="457200" y="1204200"/>
            <a:ext cx="401580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272" name="PlaceHolder 3"/>
          <p:cNvSpPr>
            <a:spLocks noGrp="1"/>
          </p:cNvSpPr>
          <p:nvPr>
            <p:ph/>
          </p:nvPr>
        </p:nvSpPr>
        <p:spPr>
          <a:xfrm>
            <a:off x="467424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273" name="PlaceHolder 4"/>
          <p:cNvSpPr>
            <a:spLocks noGrp="1"/>
          </p:cNvSpPr>
          <p:nvPr>
            <p:ph/>
          </p:nvPr>
        </p:nvSpPr>
        <p:spPr>
          <a:xfrm>
            <a:off x="4674240" y="276372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74"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275" name="PlaceHolder 2"/>
          <p:cNvSpPr>
            <a:spLocks noGrp="1"/>
          </p:cNvSpPr>
          <p:nvPr>
            <p:ph/>
          </p:nvPr>
        </p:nvSpPr>
        <p:spPr>
          <a:xfrm>
            <a:off x="45720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276" name="PlaceHolder 3"/>
          <p:cNvSpPr>
            <a:spLocks noGrp="1"/>
          </p:cNvSpPr>
          <p:nvPr>
            <p:ph/>
          </p:nvPr>
        </p:nvSpPr>
        <p:spPr>
          <a:xfrm>
            <a:off x="467424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277" name="PlaceHolder 4"/>
          <p:cNvSpPr>
            <a:spLocks noGrp="1"/>
          </p:cNvSpPr>
          <p:nvPr>
            <p:ph/>
          </p:nvPr>
        </p:nvSpPr>
        <p:spPr>
          <a:xfrm>
            <a:off x="457200" y="2763720"/>
            <a:ext cx="822924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78"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279" name="PlaceHolder 2"/>
          <p:cNvSpPr>
            <a:spLocks noGrp="1"/>
          </p:cNvSpPr>
          <p:nvPr>
            <p:ph/>
          </p:nvPr>
        </p:nvSpPr>
        <p:spPr>
          <a:xfrm>
            <a:off x="457200" y="1204200"/>
            <a:ext cx="822924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280" name="PlaceHolder 3"/>
          <p:cNvSpPr>
            <a:spLocks noGrp="1"/>
          </p:cNvSpPr>
          <p:nvPr>
            <p:ph/>
          </p:nvPr>
        </p:nvSpPr>
        <p:spPr>
          <a:xfrm>
            <a:off x="457200" y="2763720"/>
            <a:ext cx="822924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81"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282" name="PlaceHolder 2"/>
          <p:cNvSpPr>
            <a:spLocks noGrp="1"/>
          </p:cNvSpPr>
          <p:nvPr>
            <p:ph/>
          </p:nvPr>
        </p:nvSpPr>
        <p:spPr>
          <a:xfrm>
            <a:off x="45720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283" name="PlaceHolder 3"/>
          <p:cNvSpPr>
            <a:spLocks noGrp="1"/>
          </p:cNvSpPr>
          <p:nvPr>
            <p:ph/>
          </p:nvPr>
        </p:nvSpPr>
        <p:spPr>
          <a:xfrm>
            <a:off x="467424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284" name="PlaceHolder 4"/>
          <p:cNvSpPr>
            <a:spLocks noGrp="1"/>
          </p:cNvSpPr>
          <p:nvPr>
            <p:ph/>
          </p:nvPr>
        </p:nvSpPr>
        <p:spPr>
          <a:xfrm>
            <a:off x="457200" y="276372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285" name="PlaceHolder 5"/>
          <p:cNvSpPr>
            <a:spLocks noGrp="1"/>
          </p:cNvSpPr>
          <p:nvPr>
            <p:ph/>
          </p:nvPr>
        </p:nvSpPr>
        <p:spPr>
          <a:xfrm>
            <a:off x="4674240" y="276372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286"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287" name="PlaceHolder 2"/>
          <p:cNvSpPr>
            <a:spLocks noGrp="1"/>
          </p:cNvSpPr>
          <p:nvPr>
            <p:ph/>
          </p:nvPr>
        </p:nvSpPr>
        <p:spPr>
          <a:xfrm>
            <a:off x="457200" y="120420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288" name="PlaceHolder 3"/>
          <p:cNvSpPr>
            <a:spLocks noGrp="1"/>
          </p:cNvSpPr>
          <p:nvPr>
            <p:ph/>
          </p:nvPr>
        </p:nvSpPr>
        <p:spPr>
          <a:xfrm>
            <a:off x="3239640" y="120420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289" name="PlaceHolder 4"/>
          <p:cNvSpPr>
            <a:spLocks noGrp="1"/>
          </p:cNvSpPr>
          <p:nvPr>
            <p:ph/>
          </p:nvPr>
        </p:nvSpPr>
        <p:spPr>
          <a:xfrm>
            <a:off x="6022080" y="120420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290" name="PlaceHolder 5"/>
          <p:cNvSpPr>
            <a:spLocks noGrp="1"/>
          </p:cNvSpPr>
          <p:nvPr>
            <p:ph/>
          </p:nvPr>
        </p:nvSpPr>
        <p:spPr>
          <a:xfrm>
            <a:off x="457200" y="276372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291" name="PlaceHolder 6"/>
          <p:cNvSpPr>
            <a:spLocks noGrp="1"/>
          </p:cNvSpPr>
          <p:nvPr>
            <p:ph/>
          </p:nvPr>
        </p:nvSpPr>
        <p:spPr>
          <a:xfrm>
            <a:off x="3239640" y="276372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292" name="PlaceHolder 7"/>
          <p:cNvSpPr>
            <a:spLocks noGrp="1"/>
          </p:cNvSpPr>
          <p:nvPr>
            <p:ph/>
          </p:nvPr>
        </p:nvSpPr>
        <p:spPr>
          <a:xfrm>
            <a:off x="6022080" y="276372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08"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309" name="PlaceHolder 2"/>
          <p:cNvSpPr>
            <a:spLocks noGrp="1"/>
          </p:cNvSpPr>
          <p:nvPr>
            <p:ph type="subTitle"/>
          </p:nvPr>
        </p:nvSpPr>
        <p:spPr>
          <a:xfrm>
            <a:off x="457200" y="1204200"/>
            <a:ext cx="8229240" cy="2985120"/>
          </a:xfrm>
          <a:prstGeom prst="rect">
            <a:avLst/>
          </a:prstGeom>
          <a:noFill/>
          <a:ln w="0">
            <a:noFill/>
          </a:ln>
        </p:spPr>
        <p:txBody>
          <a:bodyPr lIns="0" tIns="0" rIns="0" bIns="0" anchor="ctr">
            <a:noAutofit/>
          </a:bodyPr>
          <a:lstStyle/>
          <a:p>
            <a:pPr algn="ctr"/>
            <a:endParaRPr lang="en-GB" sz="3200" b="0" strike="noStrike" spc="-1">
              <a:latin typeface="Arial"/>
            </a:endParaRPr>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310"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311" name="PlaceHolder 2"/>
          <p:cNvSpPr>
            <a:spLocks noGrp="1"/>
          </p:cNvSpPr>
          <p:nvPr>
            <p:ph/>
          </p:nvPr>
        </p:nvSpPr>
        <p:spPr>
          <a:xfrm>
            <a:off x="457200" y="1204200"/>
            <a:ext cx="822924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312"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313" name="PlaceHolder 2"/>
          <p:cNvSpPr>
            <a:spLocks noGrp="1"/>
          </p:cNvSpPr>
          <p:nvPr>
            <p:ph/>
          </p:nvPr>
        </p:nvSpPr>
        <p:spPr>
          <a:xfrm>
            <a:off x="457200" y="1204200"/>
            <a:ext cx="401580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314" name="PlaceHolder 3"/>
          <p:cNvSpPr>
            <a:spLocks noGrp="1"/>
          </p:cNvSpPr>
          <p:nvPr>
            <p:ph/>
          </p:nvPr>
        </p:nvSpPr>
        <p:spPr>
          <a:xfrm>
            <a:off x="4674240" y="1204200"/>
            <a:ext cx="401580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15"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23" name="PlaceHolder 2"/>
          <p:cNvSpPr>
            <a:spLocks noGrp="1"/>
          </p:cNvSpPr>
          <p:nvPr>
            <p:ph/>
          </p:nvPr>
        </p:nvSpPr>
        <p:spPr>
          <a:xfrm>
            <a:off x="45720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24" name="PlaceHolder 3"/>
          <p:cNvSpPr>
            <a:spLocks noGrp="1"/>
          </p:cNvSpPr>
          <p:nvPr>
            <p:ph/>
          </p:nvPr>
        </p:nvSpPr>
        <p:spPr>
          <a:xfrm>
            <a:off x="467424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25" name="PlaceHolder 4"/>
          <p:cNvSpPr>
            <a:spLocks noGrp="1"/>
          </p:cNvSpPr>
          <p:nvPr>
            <p:ph/>
          </p:nvPr>
        </p:nvSpPr>
        <p:spPr>
          <a:xfrm>
            <a:off x="457200" y="2763720"/>
            <a:ext cx="822924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316" name="PlaceHolder 1"/>
          <p:cNvSpPr>
            <a:spLocks noGrp="1"/>
          </p:cNvSpPr>
          <p:nvPr>
            <p:ph type="subTitle"/>
          </p:nvPr>
        </p:nvSpPr>
        <p:spPr>
          <a:xfrm>
            <a:off x="457200" y="204840"/>
            <a:ext cx="8229240" cy="3984480"/>
          </a:xfrm>
          <a:prstGeom prst="rect">
            <a:avLst/>
          </a:prstGeom>
          <a:noFill/>
          <a:ln w="0">
            <a:noFill/>
          </a:ln>
        </p:spPr>
        <p:txBody>
          <a:bodyPr lIns="0" tIns="0" rIns="0" bIns="0" anchor="ctr">
            <a:noAutofit/>
          </a:bodyPr>
          <a:lstStyle/>
          <a:p>
            <a:pPr algn="ctr"/>
            <a:endParaRPr lang="en-GB" sz="3200" b="0" strike="noStrike" spc="-1">
              <a:latin typeface="Arial"/>
            </a:endParaRPr>
          </a:p>
        </p:txBody>
      </p:sp>
    </p:spTree>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317"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318" name="PlaceHolder 2"/>
          <p:cNvSpPr>
            <a:spLocks noGrp="1"/>
          </p:cNvSpPr>
          <p:nvPr>
            <p:ph/>
          </p:nvPr>
        </p:nvSpPr>
        <p:spPr>
          <a:xfrm>
            <a:off x="45720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319" name="PlaceHolder 3"/>
          <p:cNvSpPr>
            <a:spLocks noGrp="1"/>
          </p:cNvSpPr>
          <p:nvPr>
            <p:ph/>
          </p:nvPr>
        </p:nvSpPr>
        <p:spPr>
          <a:xfrm>
            <a:off x="4674240" y="1204200"/>
            <a:ext cx="401580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320" name="PlaceHolder 4"/>
          <p:cNvSpPr>
            <a:spLocks noGrp="1"/>
          </p:cNvSpPr>
          <p:nvPr>
            <p:ph/>
          </p:nvPr>
        </p:nvSpPr>
        <p:spPr>
          <a:xfrm>
            <a:off x="457200" y="276372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321"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322" name="PlaceHolder 2"/>
          <p:cNvSpPr>
            <a:spLocks noGrp="1"/>
          </p:cNvSpPr>
          <p:nvPr>
            <p:ph/>
          </p:nvPr>
        </p:nvSpPr>
        <p:spPr>
          <a:xfrm>
            <a:off x="457200" y="1204200"/>
            <a:ext cx="401580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323" name="PlaceHolder 3"/>
          <p:cNvSpPr>
            <a:spLocks noGrp="1"/>
          </p:cNvSpPr>
          <p:nvPr>
            <p:ph/>
          </p:nvPr>
        </p:nvSpPr>
        <p:spPr>
          <a:xfrm>
            <a:off x="467424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324" name="PlaceHolder 4"/>
          <p:cNvSpPr>
            <a:spLocks noGrp="1"/>
          </p:cNvSpPr>
          <p:nvPr>
            <p:ph/>
          </p:nvPr>
        </p:nvSpPr>
        <p:spPr>
          <a:xfrm>
            <a:off x="4674240" y="276372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325"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326" name="PlaceHolder 2"/>
          <p:cNvSpPr>
            <a:spLocks noGrp="1"/>
          </p:cNvSpPr>
          <p:nvPr>
            <p:ph/>
          </p:nvPr>
        </p:nvSpPr>
        <p:spPr>
          <a:xfrm>
            <a:off x="45720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327" name="PlaceHolder 3"/>
          <p:cNvSpPr>
            <a:spLocks noGrp="1"/>
          </p:cNvSpPr>
          <p:nvPr>
            <p:ph/>
          </p:nvPr>
        </p:nvSpPr>
        <p:spPr>
          <a:xfrm>
            <a:off x="467424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328" name="PlaceHolder 4"/>
          <p:cNvSpPr>
            <a:spLocks noGrp="1"/>
          </p:cNvSpPr>
          <p:nvPr>
            <p:ph/>
          </p:nvPr>
        </p:nvSpPr>
        <p:spPr>
          <a:xfrm>
            <a:off x="457200" y="2763720"/>
            <a:ext cx="822924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29"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330" name="PlaceHolder 2"/>
          <p:cNvSpPr>
            <a:spLocks noGrp="1"/>
          </p:cNvSpPr>
          <p:nvPr>
            <p:ph/>
          </p:nvPr>
        </p:nvSpPr>
        <p:spPr>
          <a:xfrm>
            <a:off x="457200" y="1204200"/>
            <a:ext cx="822924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331" name="PlaceHolder 3"/>
          <p:cNvSpPr>
            <a:spLocks noGrp="1"/>
          </p:cNvSpPr>
          <p:nvPr>
            <p:ph/>
          </p:nvPr>
        </p:nvSpPr>
        <p:spPr>
          <a:xfrm>
            <a:off x="457200" y="2763720"/>
            <a:ext cx="822924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32"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333" name="PlaceHolder 2"/>
          <p:cNvSpPr>
            <a:spLocks noGrp="1"/>
          </p:cNvSpPr>
          <p:nvPr>
            <p:ph/>
          </p:nvPr>
        </p:nvSpPr>
        <p:spPr>
          <a:xfrm>
            <a:off x="45720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334" name="PlaceHolder 3"/>
          <p:cNvSpPr>
            <a:spLocks noGrp="1"/>
          </p:cNvSpPr>
          <p:nvPr>
            <p:ph/>
          </p:nvPr>
        </p:nvSpPr>
        <p:spPr>
          <a:xfrm>
            <a:off x="4674240" y="120420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335" name="PlaceHolder 4"/>
          <p:cNvSpPr>
            <a:spLocks noGrp="1"/>
          </p:cNvSpPr>
          <p:nvPr>
            <p:ph/>
          </p:nvPr>
        </p:nvSpPr>
        <p:spPr>
          <a:xfrm>
            <a:off x="457200" y="276372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336" name="PlaceHolder 5"/>
          <p:cNvSpPr>
            <a:spLocks noGrp="1"/>
          </p:cNvSpPr>
          <p:nvPr>
            <p:ph/>
          </p:nvPr>
        </p:nvSpPr>
        <p:spPr>
          <a:xfrm>
            <a:off x="4674240" y="2763720"/>
            <a:ext cx="40158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37"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338" name="PlaceHolder 2"/>
          <p:cNvSpPr>
            <a:spLocks noGrp="1"/>
          </p:cNvSpPr>
          <p:nvPr>
            <p:ph/>
          </p:nvPr>
        </p:nvSpPr>
        <p:spPr>
          <a:xfrm>
            <a:off x="457200" y="120420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339" name="PlaceHolder 3"/>
          <p:cNvSpPr>
            <a:spLocks noGrp="1"/>
          </p:cNvSpPr>
          <p:nvPr>
            <p:ph/>
          </p:nvPr>
        </p:nvSpPr>
        <p:spPr>
          <a:xfrm>
            <a:off x="3239640" y="120420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340" name="PlaceHolder 4"/>
          <p:cNvSpPr>
            <a:spLocks noGrp="1"/>
          </p:cNvSpPr>
          <p:nvPr>
            <p:ph/>
          </p:nvPr>
        </p:nvSpPr>
        <p:spPr>
          <a:xfrm>
            <a:off x="6022080" y="120420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341" name="PlaceHolder 5"/>
          <p:cNvSpPr>
            <a:spLocks noGrp="1"/>
          </p:cNvSpPr>
          <p:nvPr>
            <p:ph/>
          </p:nvPr>
        </p:nvSpPr>
        <p:spPr>
          <a:xfrm>
            <a:off x="457200" y="276372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342" name="PlaceHolder 6"/>
          <p:cNvSpPr>
            <a:spLocks noGrp="1"/>
          </p:cNvSpPr>
          <p:nvPr>
            <p:ph/>
          </p:nvPr>
        </p:nvSpPr>
        <p:spPr>
          <a:xfrm>
            <a:off x="3239640" y="276372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
        <p:nvSpPr>
          <p:cNvPr id="343" name="PlaceHolder 7"/>
          <p:cNvSpPr>
            <a:spLocks noGrp="1"/>
          </p:cNvSpPr>
          <p:nvPr>
            <p:ph/>
          </p:nvPr>
        </p:nvSpPr>
        <p:spPr>
          <a:xfrm>
            <a:off x="6022080" y="2763720"/>
            <a:ext cx="2649600" cy="142380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52"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353" name="PlaceHolder 2"/>
          <p:cNvSpPr>
            <a:spLocks noGrp="1"/>
          </p:cNvSpPr>
          <p:nvPr>
            <p:ph type="subTitle"/>
          </p:nvPr>
        </p:nvSpPr>
        <p:spPr>
          <a:xfrm>
            <a:off x="457200" y="1204200"/>
            <a:ext cx="8229240" cy="2985120"/>
          </a:xfrm>
          <a:prstGeom prst="rect">
            <a:avLst/>
          </a:prstGeom>
          <a:noFill/>
          <a:ln w="0">
            <a:noFill/>
          </a:ln>
        </p:spPr>
        <p:txBody>
          <a:bodyPr lIns="0" tIns="0" rIns="0" bIns="0" anchor="ctr">
            <a:noAutofit/>
          </a:bodyPr>
          <a:lstStyle/>
          <a:p>
            <a:pPr algn="ctr"/>
            <a:endParaRPr lang="en-GB" sz="3200" b="0" strike="noStrike" spc="-1">
              <a:latin typeface="Arial"/>
            </a:endParaRPr>
          </a:p>
        </p:txBody>
      </p:sp>
    </p:spTree>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354"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endParaRPr lang="en-US" sz="1800" b="0" strike="noStrike" spc="-1">
              <a:solidFill>
                <a:srgbClr val="0C322C"/>
              </a:solidFill>
              <a:latin typeface="Arial"/>
            </a:endParaRPr>
          </a:p>
        </p:txBody>
      </p:sp>
      <p:sp>
        <p:nvSpPr>
          <p:cNvPr id="355" name="PlaceHolder 2"/>
          <p:cNvSpPr>
            <a:spLocks noGrp="1"/>
          </p:cNvSpPr>
          <p:nvPr>
            <p:ph/>
          </p:nvPr>
        </p:nvSpPr>
        <p:spPr>
          <a:xfrm>
            <a:off x="457200" y="1204200"/>
            <a:ext cx="8229240" cy="2985120"/>
          </a:xfrm>
          <a:prstGeom prst="rect">
            <a:avLst/>
          </a:prstGeom>
          <a:noFill/>
          <a:ln w="0">
            <a:noFill/>
          </a:ln>
        </p:spPr>
        <p:txBody>
          <a:bodyPr lIns="0" tIns="0" rIns="0" bIns="0" anchor="t">
            <a:normAutofit/>
          </a:bodyPr>
          <a:lstStyle/>
          <a:p>
            <a:endParaRPr lang="en-US" sz="1800" b="1" strike="noStrike" spc="-1">
              <a:solidFill>
                <a:srgbClr val="0C322C"/>
              </a:solid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16.xml"/><Relationship Id="rId13" Type="http://schemas.openxmlformats.org/officeDocument/2006/relationships/theme" Target="../theme/theme10.xml"/><Relationship Id="rId3" Type="http://schemas.openxmlformats.org/officeDocument/2006/relationships/slideLayout" Target="../slideLayouts/slideLayout111.xml"/><Relationship Id="rId7" Type="http://schemas.openxmlformats.org/officeDocument/2006/relationships/slideLayout" Target="../slideLayouts/slideLayout115.xml"/><Relationship Id="rId12" Type="http://schemas.openxmlformats.org/officeDocument/2006/relationships/slideLayout" Target="../slideLayouts/slideLayout120.xml"/><Relationship Id="rId2" Type="http://schemas.openxmlformats.org/officeDocument/2006/relationships/slideLayout" Target="../slideLayouts/slideLayout110.xml"/><Relationship Id="rId1" Type="http://schemas.openxmlformats.org/officeDocument/2006/relationships/slideLayout" Target="../slideLayouts/slideLayout109.xml"/><Relationship Id="rId6" Type="http://schemas.openxmlformats.org/officeDocument/2006/relationships/slideLayout" Target="../slideLayouts/slideLayout114.xml"/><Relationship Id="rId11" Type="http://schemas.openxmlformats.org/officeDocument/2006/relationships/slideLayout" Target="../slideLayouts/slideLayout119.xml"/><Relationship Id="rId5" Type="http://schemas.openxmlformats.org/officeDocument/2006/relationships/slideLayout" Target="../slideLayouts/slideLayout113.xml"/><Relationship Id="rId15" Type="http://schemas.openxmlformats.org/officeDocument/2006/relationships/image" Target="../media/image5.emf"/><Relationship Id="rId10" Type="http://schemas.openxmlformats.org/officeDocument/2006/relationships/slideLayout" Target="../slideLayouts/slideLayout118.xml"/><Relationship Id="rId4" Type="http://schemas.openxmlformats.org/officeDocument/2006/relationships/slideLayout" Target="../slideLayouts/slideLayout112.xml"/><Relationship Id="rId9" Type="http://schemas.openxmlformats.org/officeDocument/2006/relationships/slideLayout" Target="../slideLayouts/slideLayout117.xml"/><Relationship Id="rId14" Type="http://schemas.openxmlformats.org/officeDocument/2006/relationships/image" Target="../media/image3.png"/></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28.xml"/><Relationship Id="rId13" Type="http://schemas.openxmlformats.org/officeDocument/2006/relationships/theme" Target="../theme/theme11.xml"/><Relationship Id="rId3" Type="http://schemas.openxmlformats.org/officeDocument/2006/relationships/slideLayout" Target="../slideLayouts/slideLayout123.xml"/><Relationship Id="rId7" Type="http://schemas.openxmlformats.org/officeDocument/2006/relationships/slideLayout" Target="../slideLayouts/slideLayout127.xml"/><Relationship Id="rId12" Type="http://schemas.openxmlformats.org/officeDocument/2006/relationships/slideLayout" Target="../slideLayouts/slideLayout132.xml"/><Relationship Id="rId2" Type="http://schemas.openxmlformats.org/officeDocument/2006/relationships/slideLayout" Target="../slideLayouts/slideLayout122.xml"/><Relationship Id="rId1" Type="http://schemas.openxmlformats.org/officeDocument/2006/relationships/slideLayout" Target="../slideLayouts/slideLayout121.xml"/><Relationship Id="rId6" Type="http://schemas.openxmlformats.org/officeDocument/2006/relationships/slideLayout" Target="../slideLayouts/slideLayout126.xml"/><Relationship Id="rId11" Type="http://schemas.openxmlformats.org/officeDocument/2006/relationships/slideLayout" Target="../slideLayouts/slideLayout131.xml"/><Relationship Id="rId5" Type="http://schemas.openxmlformats.org/officeDocument/2006/relationships/slideLayout" Target="../slideLayouts/slideLayout125.xml"/><Relationship Id="rId10" Type="http://schemas.openxmlformats.org/officeDocument/2006/relationships/slideLayout" Target="../slideLayouts/slideLayout130.xml"/><Relationship Id="rId4" Type="http://schemas.openxmlformats.org/officeDocument/2006/relationships/slideLayout" Target="../slideLayouts/slideLayout124.xml"/><Relationship Id="rId9" Type="http://schemas.openxmlformats.org/officeDocument/2006/relationships/slideLayout" Target="../slideLayouts/slideLayout12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40.xml"/><Relationship Id="rId13" Type="http://schemas.openxmlformats.org/officeDocument/2006/relationships/theme" Target="../theme/theme12.xml"/><Relationship Id="rId3" Type="http://schemas.openxmlformats.org/officeDocument/2006/relationships/slideLayout" Target="../slideLayouts/slideLayout135.xml"/><Relationship Id="rId7" Type="http://schemas.openxmlformats.org/officeDocument/2006/relationships/slideLayout" Target="../slideLayouts/slideLayout139.xml"/><Relationship Id="rId12" Type="http://schemas.openxmlformats.org/officeDocument/2006/relationships/slideLayout" Target="../slideLayouts/slideLayout144.xml"/><Relationship Id="rId2" Type="http://schemas.openxmlformats.org/officeDocument/2006/relationships/slideLayout" Target="../slideLayouts/slideLayout134.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5" Type="http://schemas.openxmlformats.org/officeDocument/2006/relationships/slideLayout" Target="../slideLayouts/slideLayout137.xml"/><Relationship Id="rId15" Type="http://schemas.openxmlformats.org/officeDocument/2006/relationships/image" Target="../media/image7.png"/><Relationship Id="rId10" Type="http://schemas.openxmlformats.org/officeDocument/2006/relationships/slideLayout" Target="../slideLayouts/slideLayout142.xml"/><Relationship Id="rId4" Type="http://schemas.openxmlformats.org/officeDocument/2006/relationships/slideLayout" Target="../slideLayouts/slideLayout136.xml"/><Relationship Id="rId9" Type="http://schemas.openxmlformats.org/officeDocument/2006/relationships/slideLayout" Target="../slideLayouts/slideLayout141.xml"/><Relationship Id="rId14" Type="http://schemas.openxmlformats.org/officeDocument/2006/relationships/image" Target="../media/image6.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theme" Target="../theme/theme5.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8.xml"/><Relationship Id="rId13" Type="http://schemas.openxmlformats.org/officeDocument/2006/relationships/theme" Target="../theme/theme6.xml"/><Relationship Id="rId3" Type="http://schemas.openxmlformats.org/officeDocument/2006/relationships/slideLayout" Target="../slideLayouts/slideLayout63.xml"/><Relationship Id="rId7" Type="http://schemas.openxmlformats.org/officeDocument/2006/relationships/slideLayout" Target="../slideLayouts/slideLayout67.xml"/><Relationship Id="rId12" Type="http://schemas.openxmlformats.org/officeDocument/2006/relationships/slideLayout" Target="../slideLayouts/slideLayout72.xml"/><Relationship Id="rId2" Type="http://schemas.openxmlformats.org/officeDocument/2006/relationships/slideLayout" Target="../slideLayouts/slideLayout62.xml"/><Relationship Id="rId1" Type="http://schemas.openxmlformats.org/officeDocument/2006/relationships/slideLayout" Target="../slideLayouts/slideLayout61.xml"/><Relationship Id="rId6" Type="http://schemas.openxmlformats.org/officeDocument/2006/relationships/slideLayout" Target="../slideLayouts/slideLayout66.xml"/><Relationship Id="rId11" Type="http://schemas.openxmlformats.org/officeDocument/2006/relationships/slideLayout" Target="../slideLayouts/slideLayout71.xml"/><Relationship Id="rId5" Type="http://schemas.openxmlformats.org/officeDocument/2006/relationships/slideLayout" Target="../slideLayouts/slideLayout65.xml"/><Relationship Id="rId15" Type="http://schemas.openxmlformats.org/officeDocument/2006/relationships/image" Target="../media/image2.png"/><Relationship Id="rId10" Type="http://schemas.openxmlformats.org/officeDocument/2006/relationships/slideLayout" Target="../slideLayouts/slideLayout70.xml"/><Relationship Id="rId4" Type="http://schemas.openxmlformats.org/officeDocument/2006/relationships/slideLayout" Target="../slideLayouts/slideLayout64.xml"/><Relationship Id="rId9" Type="http://schemas.openxmlformats.org/officeDocument/2006/relationships/slideLayout" Target="../slideLayouts/slideLayout69.xml"/><Relationship Id="rId14" Type="http://schemas.openxmlformats.org/officeDocument/2006/relationships/image" Target="../media/image1.emf"/></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0.xml"/><Relationship Id="rId13" Type="http://schemas.openxmlformats.org/officeDocument/2006/relationships/theme" Target="../theme/theme7.xml"/><Relationship Id="rId3" Type="http://schemas.openxmlformats.org/officeDocument/2006/relationships/slideLayout" Target="../slideLayouts/slideLayout75.xml"/><Relationship Id="rId7" Type="http://schemas.openxmlformats.org/officeDocument/2006/relationships/slideLayout" Target="../slideLayouts/slideLayout79.xml"/><Relationship Id="rId12" Type="http://schemas.openxmlformats.org/officeDocument/2006/relationships/slideLayout" Target="../slideLayouts/slideLayout84.xml"/><Relationship Id="rId2" Type="http://schemas.openxmlformats.org/officeDocument/2006/relationships/slideLayout" Target="../slideLayouts/slideLayout74.xml"/><Relationship Id="rId1" Type="http://schemas.openxmlformats.org/officeDocument/2006/relationships/slideLayout" Target="../slideLayouts/slideLayout73.xml"/><Relationship Id="rId6" Type="http://schemas.openxmlformats.org/officeDocument/2006/relationships/slideLayout" Target="../slideLayouts/slideLayout78.xml"/><Relationship Id="rId11" Type="http://schemas.openxmlformats.org/officeDocument/2006/relationships/slideLayout" Target="../slideLayouts/slideLayout83.xml"/><Relationship Id="rId5" Type="http://schemas.openxmlformats.org/officeDocument/2006/relationships/slideLayout" Target="../slideLayouts/slideLayout77.xml"/><Relationship Id="rId10" Type="http://schemas.openxmlformats.org/officeDocument/2006/relationships/slideLayout" Target="../slideLayouts/slideLayout82.xml"/><Relationship Id="rId4" Type="http://schemas.openxmlformats.org/officeDocument/2006/relationships/slideLayout" Target="../slideLayouts/slideLayout76.xml"/><Relationship Id="rId9" Type="http://schemas.openxmlformats.org/officeDocument/2006/relationships/slideLayout" Target="../slideLayouts/slideLayout81.xml"/><Relationship Id="rId14" Type="http://schemas.openxmlformats.org/officeDocument/2006/relationships/image" Target="../media/image2.png"/></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2.xml"/><Relationship Id="rId13" Type="http://schemas.openxmlformats.org/officeDocument/2006/relationships/theme" Target="../theme/theme8.xml"/><Relationship Id="rId3" Type="http://schemas.openxmlformats.org/officeDocument/2006/relationships/slideLayout" Target="../slideLayouts/slideLayout87.xml"/><Relationship Id="rId7" Type="http://schemas.openxmlformats.org/officeDocument/2006/relationships/slideLayout" Target="../slideLayouts/slideLayout91.xml"/><Relationship Id="rId12" Type="http://schemas.openxmlformats.org/officeDocument/2006/relationships/slideLayout" Target="../slideLayouts/slideLayout96.xml"/><Relationship Id="rId2" Type="http://schemas.openxmlformats.org/officeDocument/2006/relationships/slideLayout" Target="../slideLayouts/slideLayout86.xml"/><Relationship Id="rId1" Type="http://schemas.openxmlformats.org/officeDocument/2006/relationships/slideLayout" Target="../slideLayouts/slideLayout85.xml"/><Relationship Id="rId6" Type="http://schemas.openxmlformats.org/officeDocument/2006/relationships/slideLayout" Target="../slideLayouts/slideLayout90.xml"/><Relationship Id="rId11" Type="http://schemas.openxmlformats.org/officeDocument/2006/relationships/slideLayout" Target="../slideLayouts/slideLayout95.xml"/><Relationship Id="rId5" Type="http://schemas.openxmlformats.org/officeDocument/2006/relationships/slideLayout" Target="../slideLayouts/slideLayout89.xml"/><Relationship Id="rId10" Type="http://schemas.openxmlformats.org/officeDocument/2006/relationships/slideLayout" Target="../slideLayouts/slideLayout94.xml"/><Relationship Id="rId4" Type="http://schemas.openxmlformats.org/officeDocument/2006/relationships/slideLayout" Target="../slideLayouts/slideLayout88.xml"/><Relationship Id="rId9" Type="http://schemas.openxmlformats.org/officeDocument/2006/relationships/slideLayout" Target="../slideLayouts/slideLayout93.xml"/><Relationship Id="rId14" Type="http://schemas.openxmlformats.org/officeDocument/2006/relationships/image" Target="../media/image2.png"/></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04.xml"/><Relationship Id="rId13" Type="http://schemas.openxmlformats.org/officeDocument/2006/relationships/theme" Target="../theme/theme9.xml"/><Relationship Id="rId3" Type="http://schemas.openxmlformats.org/officeDocument/2006/relationships/slideLayout" Target="../slideLayouts/slideLayout99.xml"/><Relationship Id="rId7" Type="http://schemas.openxmlformats.org/officeDocument/2006/relationships/slideLayout" Target="../slideLayouts/slideLayout103.xml"/><Relationship Id="rId12" Type="http://schemas.openxmlformats.org/officeDocument/2006/relationships/slideLayout" Target="../slideLayouts/slideLayout108.xml"/><Relationship Id="rId2" Type="http://schemas.openxmlformats.org/officeDocument/2006/relationships/slideLayout" Target="../slideLayouts/slideLayout98.xml"/><Relationship Id="rId1" Type="http://schemas.openxmlformats.org/officeDocument/2006/relationships/slideLayout" Target="../slideLayouts/slideLayout97.xml"/><Relationship Id="rId6" Type="http://schemas.openxmlformats.org/officeDocument/2006/relationships/slideLayout" Target="../slideLayouts/slideLayout102.xml"/><Relationship Id="rId11" Type="http://schemas.openxmlformats.org/officeDocument/2006/relationships/slideLayout" Target="../slideLayouts/slideLayout107.xml"/><Relationship Id="rId5" Type="http://schemas.openxmlformats.org/officeDocument/2006/relationships/slideLayout" Target="../slideLayouts/slideLayout101.xml"/><Relationship Id="rId15" Type="http://schemas.openxmlformats.org/officeDocument/2006/relationships/image" Target="../media/image4.png"/><Relationship Id="rId10" Type="http://schemas.openxmlformats.org/officeDocument/2006/relationships/slideLayout" Target="../slideLayouts/slideLayout106.xml"/><Relationship Id="rId4" Type="http://schemas.openxmlformats.org/officeDocument/2006/relationships/slideLayout" Target="../slideLayouts/slideLayout100.xml"/><Relationship Id="rId9" Type="http://schemas.openxmlformats.org/officeDocument/2006/relationships/slideLayout" Target="../slideLayouts/slideLayout105.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4F5AE2"/>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576000" y="1800000"/>
            <a:ext cx="4544640" cy="859320"/>
          </a:xfrm>
          <a:prstGeom prst="rect">
            <a:avLst/>
          </a:prstGeom>
          <a:noFill/>
          <a:ln w="0">
            <a:noFill/>
          </a:ln>
        </p:spPr>
        <p:txBody>
          <a:bodyPr lIns="0" tIns="0" rIns="0" bIns="0" anchor="ctr">
            <a:noAutofit/>
          </a:bodyPr>
          <a:lstStyle/>
          <a:p>
            <a:r>
              <a:rPr lang="en-US" sz="3200" b="0" strike="noStrike" spc="-1">
                <a:solidFill>
                  <a:srgbClr val="FFFFFF"/>
                </a:solidFill>
                <a:latin typeface="Poppins"/>
              </a:rPr>
              <a:t>Для правки текста заглавия щёлкните мышью</a:t>
            </a:r>
          </a:p>
        </p:txBody>
      </p:sp>
      <p:sp>
        <p:nvSpPr>
          <p:cNvPr id="6" name="PlaceHolder 2"/>
          <p:cNvSpPr>
            <a:spLocks noGrp="1"/>
          </p:cNvSpPr>
          <p:nvPr>
            <p:ph type="body"/>
          </p:nvPr>
        </p:nvSpPr>
        <p:spPr>
          <a:xfrm>
            <a:off x="5760000" y="1800000"/>
            <a:ext cx="2880000" cy="864000"/>
          </a:xfrm>
          <a:prstGeom prst="rect">
            <a:avLst/>
          </a:prstGeom>
          <a:noFill/>
          <a:ln w="0">
            <a:noFill/>
          </a:ln>
        </p:spPr>
        <p:txBody>
          <a:bodyPr lIns="0" tIns="0" rIns="0" bIns="0" anchor="t">
            <a:normAutofit fontScale="35000"/>
          </a:bodyPr>
          <a:lstStyle/>
          <a:p>
            <a:pPr>
              <a:spcBef>
                <a:spcPts val="1414"/>
              </a:spcBef>
            </a:pPr>
            <a:r>
              <a:rPr lang="en-US" sz="1800" b="0" strike="noStrike" spc="-1">
                <a:solidFill>
                  <a:srgbClr val="FFFFFF"/>
                </a:solidFill>
                <a:latin typeface="Poppins Light"/>
              </a:rPr>
              <a:t>Для правки структуры щёлкните мышью</a:t>
            </a:r>
          </a:p>
          <a:p>
            <a:pPr lvl="1">
              <a:spcBef>
                <a:spcPts val="1123"/>
              </a:spcBef>
            </a:pPr>
            <a:r>
              <a:rPr lang="en-US" sz="1100" b="0" strike="noStrike" spc="-1">
                <a:solidFill>
                  <a:srgbClr val="FFFFFF"/>
                </a:solidFill>
                <a:latin typeface="Poppins Light"/>
              </a:rPr>
              <a:t>Второй уровень структуры</a:t>
            </a:r>
          </a:p>
          <a:p>
            <a:pPr lvl="2">
              <a:spcBef>
                <a:spcPts val="848"/>
              </a:spcBef>
            </a:pPr>
            <a:r>
              <a:rPr lang="en-US" sz="1000" b="0" strike="noStrike" spc="-1">
                <a:solidFill>
                  <a:srgbClr val="FFFFFF"/>
                </a:solidFill>
                <a:latin typeface="Poppins Light"/>
              </a:rPr>
              <a:t>Третий уровень структуры</a:t>
            </a:r>
          </a:p>
          <a:p>
            <a:pPr lvl="3">
              <a:spcBef>
                <a:spcPts val="564"/>
              </a:spcBef>
            </a:pPr>
            <a:r>
              <a:rPr lang="en-US" sz="1350" b="0" strike="noStrike" spc="-1">
                <a:solidFill>
                  <a:srgbClr val="FFFFFF"/>
                </a:solidFill>
                <a:latin typeface="Poppins Light"/>
              </a:rPr>
              <a:t>Четвёртый уровень структуры</a:t>
            </a:r>
          </a:p>
          <a:p>
            <a:pPr lvl="4">
              <a:spcBef>
                <a:spcPts val="281"/>
              </a:spcBef>
            </a:pPr>
            <a:r>
              <a:rPr lang="en-US" sz="2000" b="0" strike="noStrike" spc="-1">
                <a:solidFill>
                  <a:srgbClr val="FFFFFF"/>
                </a:solidFill>
                <a:latin typeface="Poppins Light"/>
              </a:rPr>
              <a:t>Пятый уровень структуры</a:t>
            </a:r>
          </a:p>
          <a:p>
            <a:pPr lvl="5">
              <a:spcBef>
                <a:spcPts val="281"/>
              </a:spcBef>
            </a:pPr>
            <a:r>
              <a:rPr lang="en-US" sz="2000" b="0" strike="noStrike" spc="-1">
                <a:solidFill>
                  <a:srgbClr val="FFFFFF"/>
                </a:solidFill>
                <a:latin typeface="Poppins Light"/>
              </a:rPr>
              <a:t>Шестой уровень структуры</a:t>
            </a:r>
          </a:p>
          <a:p>
            <a:pPr lvl="6">
              <a:spcBef>
                <a:spcPts val="281"/>
              </a:spcBef>
            </a:pPr>
            <a:r>
              <a:rPr lang="en-US" sz="2000" b="0" strike="noStrike" spc="-1">
                <a:solidFill>
                  <a:srgbClr val="FFFFFF"/>
                </a:solidFill>
                <a:latin typeface="Poppins Light"/>
              </a:rPr>
              <a:t>Седьмой уровень структуры</a:t>
            </a:r>
          </a:p>
        </p:txBody>
      </p:sp>
      <p:sp>
        <p:nvSpPr>
          <p:cNvPr id="2" name="Прямоугольник 1"/>
          <p:cNvSpPr/>
          <p:nvPr/>
        </p:nvSpPr>
        <p:spPr>
          <a:xfrm>
            <a:off x="360" y="4114800"/>
            <a:ext cx="9143640" cy="1033200"/>
          </a:xfrm>
          <a:prstGeom prst="rect">
            <a:avLst/>
          </a:prstGeom>
          <a:solidFill>
            <a:srgbClr val="320ADC"/>
          </a:solidFill>
          <a:ln w="0">
            <a:noFill/>
          </a:ln>
        </p:spPr>
        <p:style>
          <a:lnRef idx="0">
            <a:scrgbClr r="0" g="0" b="0"/>
          </a:lnRef>
          <a:fillRef idx="0">
            <a:scrgbClr r="0" g="0" b="0"/>
          </a:fillRef>
          <a:effectRef idx="0">
            <a:scrgbClr r="0" g="0" b="0"/>
          </a:effectRef>
          <a:fontRef idx="minor"/>
        </p:style>
      </p:sp>
      <p:sp>
        <p:nvSpPr>
          <p:cNvPr id="3" name="Прямоугольник 2"/>
          <p:cNvSpPr/>
          <p:nvPr/>
        </p:nvSpPr>
        <p:spPr>
          <a:xfrm>
            <a:off x="0" y="-19440"/>
            <a:ext cx="9144000" cy="110880"/>
          </a:xfrm>
          <a:prstGeom prst="rect">
            <a:avLst/>
          </a:prstGeom>
          <a:gradFill rotWithShape="0">
            <a:gsLst>
              <a:gs pos="0">
                <a:srgbClr val="5868AC"/>
              </a:gs>
              <a:gs pos="100000">
                <a:srgbClr val="D8D43C"/>
              </a:gs>
            </a:gsLst>
            <a:lin ang="10800000"/>
          </a:gradFill>
          <a:ln w="0">
            <a:noFill/>
          </a:ln>
        </p:spPr>
        <p:style>
          <a:lnRef idx="0">
            <a:scrgbClr r="0" g="0" b="0"/>
          </a:lnRef>
          <a:fillRef idx="0">
            <a:scrgbClr r="0" g="0" b="0"/>
          </a:fillRef>
          <a:effectRef idx="0">
            <a:scrgbClr r="0" g="0" b="0"/>
          </a:effectRef>
          <a:fontRef idx="minor"/>
        </p:style>
      </p:sp>
      <p:sp>
        <p:nvSpPr>
          <p:cNvPr id="4" name="TextBox 3"/>
          <p:cNvSpPr txBox="1"/>
          <p:nvPr/>
        </p:nvSpPr>
        <p:spPr>
          <a:xfrm>
            <a:off x="595080" y="731520"/>
            <a:ext cx="1201680" cy="336600"/>
          </a:xfrm>
          <a:prstGeom prst="rect">
            <a:avLst/>
          </a:prstGeom>
          <a:noFill/>
          <a:ln w="0">
            <a:noFill/>
          </a:ln>
        </p:spPr>
        <p:txBody>
          <a:bodyPr lIns="90000" tIns="45000" rIns="90000" bIns="45000" anchor="t">
            <a:noAutofit/>
          </a:bodyPr>
          <a:lstStyle/>
          <a:p>
            <a:fld id="{133F14EC-4519-43BA-92F4-D3D3DB1E181B}" type="datetime3">
              <a:rPr lang="en-GB" sz="1200" b="0" strike="noStrike" spc="-1">
                <a:solidFill>
                  <a:srgbClr val="FFFFFF"/>
                </a:solidFill>
                <a:latin typeface="Arial"/>
              </a:rPr>
              <a:t>29 March, 2022</a:t>
            </a:fld>
            <a:endParaRPr lang="en-GB" sz="1200" b="0" strike="noStrike" spc="-1">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rgbClr val="576BA7"/>
        </a:solidFill>
        <a:effectLst/>
      </p:bgPr>
    </p:bg>
    <p:spTree>
      <p:nvGrpSpPr>
        <p:cNvPr id="1" name=""/>
        <p:cNvGrpSpPr/>
        <p:nvPr/>
      </p:nvGrpSpPr>
      <p:grpSpPr>
        <a:xfrm>
          <a:off x="0" y="0"/>
          <a:ext cx="0" cy="0"/>
          <a:chOff x="0" y="0"/>
          <a:chExt cx="0" cy="0"/>
        </a:xfrm>
      </p:grpSpPr>
      <p:sp>
        <p:nvSpPr>
          <p:cNvPr id="388" name="PlaceHolder 1"/>
          <p:cNvSpPr>
            <a:spLocks noGrp="1"/>
          </p:cNvSpPr>
          <p:nvPr>
            <p:ph type="title"/>
          </p:nvPr>
        </p:nvSpPr>
        <p:spPr>
          <a:xfrm>
            <a:off x="457200" y="2160000"/>
            <a:ext cx="7680960" cy="946800"/>
          </a:xfrm>
          <a:prstGeom prst="rect">
            <a:avLst/>
          </a:prstGeom>
          <a:noFill/>
          <a:ln w="0">
            <a:noFill/>
          </a:ln>
        </p:spPr>
        <p:txBody>
          <a:bodyPr lIns="0" tIns="0" rIns="0" bIns="0" anchor="t">
            <a:noAutofit/>
          </a:bodyPr>
          <a:lstStyle/>
          <a:p>
            <a:r>
              <a:rPr lang="en-GB" sz="3000" b="0" strike="noStrike" spc="-1">
                <a:solidFill>
                  <a:srgbClr val="FFFFFF"/>
                </a:solidFill>
                <a:latin typeface="Arial"/>
              </a:rPr>
              <a:t>Для правки текста заглавия щёлкните мышью</a:t>
            </a:r>
          </a:p>
        </p:txBody>
      </p:sp>
      <p:sp>
        <p:nvSpPr>
          <p:cNvPr id="389" name="PlaceHolder 2"/>
          <p:cNvSpPr>
            <a:spLocks noGrp="1"/>
          </p:cNvSpPr>
          <p:nvPr>
            <p:ph type="body"/>
          </p:nvPr>
        </p:nvSpPr>
        <p:spPr>
          <a:xfrm>
            <a:off x="457200" y="3672000"/>
            <a:ext cx="3142800" cy="720000"/>
          </a:xfrm>
          <a:prstGeom prst="rect">
            <a:avLst/>
          </a:prstGeom>
          <a:noFill/>
          <a:ln w="0">
            <a:noFill/>
          </a:ln>
        </p:spPr>
        <p:txBody>
          <a:bodyPr lIns="0" tIns="0" rIns="0" bIns="0" anchor="t">
            <a:normAutofit fontScale="39000"/>
          </a:bodyPr>
          <a:lstStyle/>
          <a:p>
            <a:pPr marL="432000" indent="-324000">
              <a:buClr>
                <a:srgbClr val="000000"/>
              </a:buClr>
              <a:buSzPct val="45000"/>
              <a:buFont typeface="Wingdings" charset="2"/>
              <a:buChar char=""/>
            </a:pPr>
            <a:r>
              <a:rPr lang="en-GB" sz="1800" b="0" strike="noStrike" spc="-1">
                <a:solidFill>
                  <a:srgbClr val="FFFFFF"/>
                </a:solidFill>
                <a:latin typeface="Arial"/>
              </a:rPr>
              <a:t>Для правки структуры щёлкните мышью</a:t>
            </a:r>
          </a:p>
          <a:p>
            <a:pPr marL="864000" lvl="1" indent="-324000">
              <a:buClr>
                <a:srgbClr val="000000"/>
              </a:buClr>
              <a:buSzPct val="75000"/>
              <a:buFont typeface="Symbol" charset="2"/>
              <a:buChar char=""/>
            </a:pPr>
            <a:r>
              <a:rPr lang="en-GB" sz="1800" b="0" strike="noStrike" spc="-1">
                <a:solidFill>
                  <a:srgbClr val="FFFFFF"/>
                </a:solidFill>
                <a:latin typeface="Arial"/>
              </a:rPr>
              <a:t>Второй уровень структуры</a:t>
            </a:r>
          </a:p>
          <a:p>
            <a:pPr marL="1296000" lvl="2" indent="-288000">
              <a:buClr>
                <a:srgbClr val="000000"/>
              </a:buClr>
              <a:buSzPct val="45000"/>
              <a:buFont typeface="Wingdings" charset="2"/>
              <a:buChar char=""/>
            </a:pPr>
            <a:r>
              <a:rPr lang="en-GB" sz="1800" b="0" strike="noStrike" spc="-1">
                <a:solidFill>
                  <a:srgbClr val="FFFFFF"/>
                </a:solidFill>
                <a:latin typeface="Arial"/>
              </a:rPr>
              <a:t>Третий уровень структуры</a:t>
            </a:r>
          </a:p>
          <a:p>
            <a:pPr marL="1728000" lvl="3" indent="-216000">
              <a:buClr>
                <a:srgbClr val="000000"/>
              </a:buClr>
              <a:buSzPct val="75000"/>
              <a:buFont typeface="Symbol" charset="2"/>
              <a:buChar char=""/>
            </a:pPr>
            <a:r>
              <a:rPr lang="en-GB" sz="1800" b="0" strike="noStrike" spc="-1">
                <a:solidFill>
                  <a:srgbClr val="FFFFFF"/>
                </a:solidFill>
                <a:latin typeface="Arial"/>
              </a:rPr>
              <a:t>Четвёртый уровень структуры</a:t>
            </a:r>
          </a:p>
          <a:p>
            <a:pPr marL="2160000" lvl="4" indent="-216000">
              <a:buClr>
                <a:srgbClr val="000000"/>
              </a:buClr>
              <a:buSzPct val="45000"/>
              <a:buFont typeface="Wingdings" charset="2"/>
              <a:buChar char=""/>
            </a:pPr>
            <a:r>
              <a:rPr lang="en-GB" sz="1800" b="0" strike="noStrike" spc="-1">
                <a:solidFill>
                  <a:srgbClr val="FFFFFF"/>
                </a:solidFill>
                <a:latin typeface="Arial"/>
              </a:rPr>
              <a:t>Пятый уровень структуры</a:t>
            </a:r>
          </a:p>
          <a:p>
            <a:pPr marL="2592000" lvl="5" indent="-216000">
              <a:buClr>
                <a:srgbClr val="000000"/>
              </a:buClr>
              <a:buSzPct val="45000"/>
              <a:buFont typeface="Wingdings" charset="2"/>
              <a:buChar char=""/>
            </a:pPr>
            <a:r>
              <a:rPr lang="en-GB" sz="1800" b="0" strike="noStrike" spc="-1">
                <a:solidFill>
                  <a:srgbClr val="FFFFFF"/>
                </a:solidFill>
                <a:latin typeface="Arial"/>
              </a:rPr>
              <a:t>Шестой уровень структуры</a:t>
            </a:r>
          </a:p>
          <a:p>
            <a:pPr marL="3024000" lvl="6" indent="-216000">
              <a:buClr>
                <a:srgbClr val="000000"/>
              </a:buClr>
              <a:buSzPct val="45000"/>
              <a:buFont typeface="Wingdings" charset="2"/>
              <a:buChar char=""/>
            </a:pPr>
            <a:r>
              <a:rPr lang="en-GB" sz="1800" b="0" strike="noStrike" spc="-1">
                <a:solidFill>
                  <a:srgbClr val="FFFFFF"/>
                </a:solidFill>
                <a:latin typeface="Arial"/>
              </a:rPr>
              <a:t>Седьмой уровень структуры</a:t>
            </a:r>
          </a:p>
        </p:txBody>
      </p:sp>
      <p:pic>
        <p:nvPicPr>
          <p:cNvPr id="390" name="Рисунок 389"/>
          <p:cNvPicPr/>
          <p:nvPr/>
        </p:nvPicPr>
        <p:blipFill>
          <a:blip r:embed="rId14"/>
          <a:stretch/>
        </p:blipFill>
        <p:spPr>
          <a:xfrm>
            <a:off x="505800" y="4608000"/>
            <a:ext cx="466560" cy="268200"/>
          </a:xfrm>
          <a:prstGeom prst="rect">
            <a:avLst/>
          </a:prstGeom>
          <a:ln w="0">
            <a:noFill/>
          </a:ln>
        </p:spPr>
      </p:pic>
      <p:pic>
        <p:nvPicPr>
          <p:cNvPr id="391" name="Рисунок 390"/>
          <p:cNvPicPr/>
          <p:nvPr/>
        </p:nvPicPr>
        <p:blipFill>
          <a:blip r:embed="rId15"/>
          <a:stretch/>
        </p:blipFill>
        <p:spPr>
          <a:xfrm>
            <a:off x="360" y="0"/>
            <a:ext cx="9143640" cy="51480"/>
          </a:xfrm>
          <a:prstGeom prst="rect">
            <a:avLst/>
          </a:prstGeom>
          <a:ln w="0">
            <a:noFill/>
          </a:ln>
        </p:spPr>
      </p:pic>
      <p:sp>
        <p:nvSpPr>
          <p:cNvPr id="392" name="TextBox 391"/>
          <p:cNvSpPr txBox="1"/>
          <p:nvPr/>
        </p:nvSpPr>
        <p:spPr>
          <a:xfrm>
            <a:off x="7662600" y="4747680"/>
            <a:ext cx="978120" cy="220320"/>
          </a:xfrm>
          <a:prstGeom prst="rect">
            <a:avLst/>
          </a:prstGeom>
          <a:noFill/>
          <a:ln w="0">
            <a:noFill/>
          </a:ln>
        </p:spPr>
        <p:txBody>
          <a:bodyPr lIns="0" tIns="0" rIns="0" bIns="0" anchor="t">
            <a:noAutofit/>
          </a:bodyPr>
          <a:lstStyle/>
          <a:p>
            <a:pPr algn="r"/>
            <a:fld id="{2148DF9B-7CFA-461F-ADE7-671E108AD32E}" type="slidenum">
              <a:rPr lang="en-GB" sz="800" b="0" strike="noStrike" spc="-1">
                <a:solidFill>
                  <a:srgbClr val="FFFFFF"/>
                </a:solidFill>
                <a:latin typeface="Poppins Light"/>
              </a:rPr>
              <a:t>‹#›</a:t>
            </a:fld>
            <a:endParaRPr lang="en-GB" sz="800" b="0" strike="noStrike" spc="-1">
              <a:latin typeface="Times New Roman"/>
            </a:endParaRPr>
          </a:p>
        </p:txBody>
      </p:sp>
      <p:sp>
        <p:nvSpPr>
          <p:cNvPr id="393" name="Прямоугольник 392"/>
          <p:cNvSpPr/>
          <p:nvPr/>
        </p:nvSpPr>
        <p:spPr>
          <a:xfrm>
            <a:off x="0" y="-19440"/>
            <a:ext cx="9144000" cy="110880"/>
          </a:xfrm>
          <a:prstGeom prst="rect">
            <a:avLst/>
          </a:prstGeom>
          <a:gradFill rotWithShape="0">
            <a:gsLst>
              <a:gs pos="0">
                <a:srgbClr val="5868AC"/>
              </a:gs>
              <a:gs pos="100000">
                <a:srgbClr val="D8D43C"/>
              </a:gs>
            </a:gsLst>
            <a:lin ang="10800000"/>
          </a:gradFill>
          <a:ln w="0">
            <a:noFill/>
          </a:ln>
        </p:spPr>
        <p:style>
          <a:lnRef idx="0">
            <a:scrgbClr r="0" g="0" b="0"/>
          </a:lnRef>
          <a:fillRef idx="0">
            <a:scrgbClr r="0" g="0" b="0"/>
          </a:fillRef>
          <a:effectRef idx="0">
            <a:scrgbClr r="0" g="0" b="0"/>
          </a:effectRef>
          <a:fontRef idx="minor"/>
        </p:style>
      </p:sp>
      <p:sp>
        <p:nvSpPr>
          <p:cNvPr id="394" name="TextBox 393"/>
          <p:cNvSpPr txBox="1"/>
          <p:nvPr/>
        </p:nvSpPr>
        <p:spPr>
          <a:xfrm>
            <a:off x="522000" y="4675680"/>
            <a:ext cx="2898000" cy="220320"/>
          </a:xfrm>
          <a:prstGeom prst="rect">
            <a:avLst/>
          </a:prstGeom>
          <a:noFill/>
          <a:ln w="0">
            <a:noFill/>
          </a:ln>
        </p:spPr>
        <p:txBody>
          <a:bodyPr lIns="0" tIns="0" rIns="0" bIns="0" anchor="t">
            <a:noAutofit/>
          </a:bodyPr>
          <a:lstStyle/>
          <a:p>
            <a:r>
              <a:rPr lang="en-GB" sz="800" b="0" strike="noStrike" spc="-1">
                <a:solidFill>
                  <a:srgbClr val="FFFFFF"/>
                </a:solidFill>
                <a:latin typeface="Arial"/>
              </a:rPr>
              <a:t>Copyright © CLOUD DATA EOOD 2022</a:t>
            </a:r>
            <a:endParaRPr lang="en-GB" sz="8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31" name="PlaceHolder 1"/>
          <p:cNvSpPr>
            <a:spLocks noGrp="1"/>
          </p:cNvSpPr>
          <p:nvPr>
            <p:ph type="title"/>
          </p:nvPr>
        </p:nvSpPr>
        <p:spPr>
          <a:xfrm>
            <a:off x="457200" y="205200"/>
            <a:ext cx="8229240" cy="859320"/>
          </a:xfrm>
          <a:prstGeom prst="rect">
            <a:avLst/>
          </a:prstGeom>
          <a:noFill/>
          <a:ln w="0">
            <a:noFill/>
          </a:ln>
        </p:spPr>
        <p:txBody>
          <a:bodyPr lIns="0" tIns="0" rIns="0" bIns="0" anchor="ctr">
            <a:noAutofit/>
          </a:bodyPr>
          <a:lstStyle/>
          <a:p>
            <a:pPr algn="ctr"/>
            <a:r>
              <a:rPr lang="en-GB" sz="4400" b="0" strike="noStrike" spc="-1">
                <a:latin typeface="Arial"/>
              </a:rPr>
              <a:t>Для правки текста заглавия щёлкните мышью</a:t>
            </a:r>
          </a:p>
        </p:txBody>
      </p:sp>
      <p:sp>
        <p:nvSpPr>
          <p:cNvPr id="432" name="PlaceHolder 2"/>
          <p:cNvSpPr>
            <a:spLocks noGrp="1"/>
          </p:cNvSpPr>
          <p:nvPr>
            <p:ph type="body"/>
          </p:nvPr>
        </p:nvSpPr>
        <p:spPr>
          <a:xfrm>
            <a:off x="457200" y="1204560"/>
            <a:ext cx="8229240" cy="2985480"/>
          </a:xfrm>
          <a:prstGeom prst="rect">
            <a:avLst/>
          </a:prstGeom>
          <a:noFill/>
          <a:ln w="0">
            <a:noFill/>
          </a:ln>
        </p:spPr>
        <p:txBody>
          <a:bodyPr lIns="0" tIns="0" rIns="0" bIns="0" anchor="t">
            <a:normAutofit/>
          </a:bodyPr>
          <a:lstStyle/>
          <a:p>
            <a:pPr marL="432000" indent="-324000">
              <a:spcBef>
                <a:spcPts val="1414"/>
              </a:spcBef>
              <a:buClr>
                <a:srgbClr val="000000"/>
              </a:buClr>
              <a:buSzPct val="45000"/>
              <a:buFont typeface="Wingdings" charset="2"/>
              <a:buChar char=""/>
            </a:pPr>
            <a:r>
              <a:rPr lang="en-GB" sz="3200" b="0" strike="noStrike" spc="-1">
                <a:latin typeface="Arial"/>
              </a:rPr>
              <a:t>Для правки структуры щёлкните мышью</a:t>
            </a:r>
          </a:p>
          <a:p>
            <a:pPr marL="864000" lvl="1" indent="-324000">
              <a:spcBef>
                <a:spcPts val="1134"/>
              </a:spcBef>
              <a:buClr>
                <a:srgbClr val="000000"/>
              </a:buClr>
              <a:buSzPct val="75000"/>
              <a:buFont typeface="Symbol" charset="2"/>
              <a:buChar char=""/>
            </a:pPr>
            <a:r>
              <a:rPr lang="en-GB" sz="2800" b="0" strike="noStrike" spc="-1">
                <a:latin typeface="Arial"/>
              </a:rPr>
              <a:t>Второй уровень структуры</a:t>
            </a:r>
          </a:p>
          <a:p>
            <a:pPr marL="1296000" lvl="2" indent="-288000">
              <a:spcBef>
                <a:spcPts val="850"/>
              </a:spcBef>
              <a:buClr>
                <a:srgbClr val="000000"/>
              </a:buClr>
              <a:buSzPct val="45000"/>
              <a:buFont typeface="Wingdings" charset="2"/>
              <a:buChar char=""/>
            </a:pPr>
            <a:r>
              <a:rPr lang="en-GB" sz="2400" b="0" strike="noStrike" spc="-1">
                <a:latin typeface="Arial"/>
              </a:rPr>
              <a:t>Третий уровень структуры</a:t>
            </a:r>
          </a:p>
          <a:p>
            <a:pPr marL="1728000" lvl="3" indent="-216000">
              <a:spcBef>
                <a:spcPts val="567"/>
              </a:spcBef>
              <a:buClr>
                <a:srgbClr val="000000"/>
              </a:buClr>
              <a:buSzPct val="75000"/>
              <a:buFont typeface="Symbol" charset="2"/>
              <a:buChar char=""/>
            </a:pPr>
            <a:r>
              <a:rPr lang="en-GB" sz="2000" b="0" strike="noStrike" spc="-1">
                <a:latin typeface="Arial"/>
              </a:rPr>
              <a:t>Четвёртый уровень структуры</a:t>
            </a:r>
          </a:p>
          <a:p>
            <a:pPr marL="2160000" lvl="4" indent="-216000">
              <a:spcBef>
                <a:spcPts val="283"/>
              </a:spcBef>
              <a:buClr>
                <a:srgbClr val="000000"/>
              </a:buClr>
              <a:buSzPct val="45000"/>
              <a:buFont typeface="Wingdings" charset="2"/>
              <a:buChar char=""/>
            </a:pPr>
            <a:r>
              <a:rPr lang="en-GB" sz="2000" b="0" strike="noStrike" spc="-1">
                <a:latin typeface="Arial"/>
              </a:rPr>
              <a:t>Пятый уровень структуры</a:t>
            </a:r>
          </a:p>
          <a:p>
            <a:pPr marL="2592000" lvl="5" indent="-216000">
              <a:spcBef>
                <a:spcPts val="283"/>
              </a:spcBef>
              <a:buClr>
                <a:srgbClr val="000000"/>
              </a:buClr>
              <a:buSzPct val="45000"/>
              <a:buFont typeface="Wingdings" charset="2"/>
              <a:buChar char=""/>
            </a:pPr>
            <a:r>
              <a:rPr lang="en-GB" sz="2000" b="0" strike="noStrike" spc="-1">
                <a:latin typeface="Arial"/>
              </a:rPr>
              <a:t>Шестой уровень структуры</a:t>
            </a:r>
          </a:p>
          <a:p>
            <a:pPr marL="3024000" lvl="6" indent="-216000">
              <a:spcBef>
                <a:spcPts val="283"/>
              </a:spcBef>
              <a:buClr>
                <a:srgbClr val="000000"/>
              </a:buClr>
              <a:buSzPct val="45000"/>
              <a:buFont typeface="Wingdings" charset="2"/>
              <a:buChar char=""/>
            </a:pPr>
            <a:r>
              <a:rPr lang="en-GB" sz="2000" b="0" strike="noStrike" spc="-1">
                <a:latin typeface="Arial"/>
              </a:rPr>
              <a:t>Седьмой уровень структуры</a:t>
            </a:r>
          </a:p>
        </p:txBody>
      </p:sp>
      <p:sp>
        <p:nvSpPr>
          <p:cNvPr id="433" name="Прямоугольник 432"/>
          <p:cNvSpPr/>
          <p:nvPr/>
        </p:nvSpPr>
        <p:spPr>
          <a:xfrm>
            <a:off x="0" y="51480"/>
            <a:ext cx="9144000" cy="4412520"/>
          </a:xfrm>
          <a:prstGeom prst="rect">
            <a:avLst/>
          </a:prstGeom>
          <a:solidFill>
            <a:srgbClr val="EFEFEF"/>
          </a:solidFill>
          <a:ln w="0">
            <a:noFill/>
          </a:ln>
        </p:spPr>
        <p:style>
          <a:lnRef idx="0">
            <a:scrgbClr r="0" g="0" b="0"/>
          </a:lnRef>
          <a:fillRef idx="0">
            <a:scrgbClr r="0" g="0" b="0"/>
          </a:fillRef>
          <a:effectRef idx="0">
            <a:scrgbClr r="0" g="0" b="0"/>
          </a:effectRef>
          <a:fontRef idx="minor"/>
        </p:style>
        <p:txBody>
          <a:bodyPr wrap="none" lIns="0" tIns="0" rIns="0" bIns="0" anchor="ctr">
            <a:noAutofit/>
          </a:bodyPr>
          <a:lstStyle/>
          <a:p>
            <a:pPr algn="ctr"/>
            <a:r>
              <a:rPr lang="en-GB" sz="1800" b="0" strike="noStrike" spc="-1">
                <a:solidFill>
                  <a:srgbClr val="0C322C"/>
                </a:solidFill>
                <a:latin typeface="Arial"/>
              </a:rPr>
              <a:t>Picture</a:t>
            </a:r>
          </a:p>
        </p:txBody>
      </p:sp>
      <p:sp>
        <p:nvSpPr>
          <p:cNvPr id="434" name="TextBox 433"/>
          <p:cNvSpPr txBox="1"/>
          <p:nvPr/>
        </p:nvSpPr>
        <p:spPr>
          <a:xfrm>
            <a:off x="7662240" y="4747680"/>
            <a:ext cx="978120" cy="220320"/>
          </a:xfrm>
          <a:prstGeom prst="rect">
            <a:avLst/>
          </a:prstGeom>
          <a:noFill/>
          <a:ln w="0">
            <a:noFill/>
          </a:ln>
        </p:spPr>
        <p:txBody>
          <a:bodyPr lIns="0" tIns="0" rIns="0" bIns="0" anchor="t">
            <a:noAutofit/>
          </a:bodyPr>
          <a:lstStyle/>
          <a:p>
            <a:pPr algn="r"/>
            <a:fld id="{1158F6F1-8804-493A-B987-67DF4BF41A8F}" type="slidenum">
              <a:rPr lang="en-GB" sz="800" b="0" strike="noStrike" spc="-1">
                <a:solidFill>
                  <a:srgbClr val="000000"/>
                </a:solidFill>
                <a:latin typeface="Poppins Light"/>
              </a:rPr>
              <a:t>‹#›</a:t>
            </a:fld>
            <a:endParaRPr lang="en-GB" sz="800" b="0" strike="noStrike" spc="-1">
              <a:latin typeface="Times New Roman"/>
            </a:endParaRPr>
          </a:p>
        </p:txBody>
      </p:sp>
      <p:sp>
        <p:nvSpPr>
          <p:cNvPr id="435" name="Прямоугольник 434"/>
          <p:cNvSpPr/>
          <p:nvPr/>
        </p:nvSpPr>
        <p:spPr>
          <a:xfrm>
            <a:off x="0" y="-19440"/>
            <a:ext cx="9144000" cy="110880"/>
          </a:xfrm>
          <a:prstGeom prst="rect">
            <a:avLst/>
          </a:prstGeom>
          <a:gradFill rotWithShape="0">
            <a:gsLst>
              <a:gs pos="0">
                <a:srgbClr val="5868AC"/>
              </a:gs>
              <a:gs pos="100000">
                <a:srgbClr val="D8D43C"/>
              </a:gs>
            </a:gsLst>
            <a:lin ang="10800000"/>
          </a:gradFill>
          <a:ln w="0">
            <a:noFill/>
          </a:ln>
        </p:spPr>
        <p:style>
          <a:lnRef idx="0">
            <a:scrgbClr r="0" g="0" b="0"/>
          </a:lnRef>
          <a:fillRef idx="0">
            <a:scrgbClr r="0" g="0" b="0"/>
          </a:fillRef>
          <a:effectRef idx="0">
            <a:scrgbClr r="0" g="0" b="0"/>
          </a:effectRef>
          <a:fontRef idx="minor"/>
        </p:style>
      </p:sp>
      <p:sp>
        <p:nvSpPr>
          <p:cNvPr id="436" name="TextBox 435"/>
          <p:cNvSpPr txBox="1"/>
          <p:nvPr/>
        </p:nvSpPr>
        <p:spPr>
          <a:xfrm>
            <a:off x="522000" y="4675680"/>
            <a:ext cx="2898000" cy="220320"/>
          </a:xfrm>
          <a:prstGeom prst="rect">
            <a:avLst/>
          </a:prstGeom>
          <a:noFill/>
          <a:ln w="0">
            <a:noFill/>
          </a:ln>
        </p:spPr>
        <p:txBody>
          <a:bodyPr lIns="0" tIns="0" rIns="0" bIns="0" anchor="t">
            <a:noAutofit/>
          </a:bodyPr>
          <a:lstStyle/>
          <a:p>
            <a:r>
              <a:rPr lang="en-GB" sz="800" b="0" strike="noStrike" spc="-1">
                <a:solidFill>
                  <a:srgbClr val="000000"/>
                </a:solidFill>
                <a:latin typeface="Arial"/>
              </a:rPr>
              <a:t>Copyright © CLOUD DATA EOOD 2022</a:t>
            </a:r>
            <a:endParaRPr lang="en-GB" sz="8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rgbClr val="4169E1"/>
        </a:solidFill>
        <a:effectLst/>
      </p:bgPr>
    </p:bg>
    <p:spTree>
      <p:nvGrpSpPr>
        <p:cNvPr id="1" name=""/>
        <p:cNvGrpSpPr/>
        <p:nvPr/>
      </p:nvGrpSpPr>
      <p:grpSpPr>
        <a:xfrm>
          <a:off x="0" y="0"/>
          <a:ext cx="0" cy="0"/>
          <a:chOff x="0" y="0"/>
          <a:chExt cx="0" cy="0"/>
        </a:xfrm>
      </p:grpSpPr>
      <p:sp>
        <p:nvSpPr>
          <p:cNvPr id="473" name="PlaceHolder 1"/>
          <p:cNvSpPr>
            <a:spLocks noGrp="1"/>
          </p:cNvSpPr>
          <p:nvPr>
            <p:ph type="title"/>
          </p:nvPr>
        </p:nvSpPr>
        <p:spPr>
          <a:xfrm>
            <a:off x="457200" y="204840"/>
            <a:ext cx="8229240" cy="859320"/>
          </a:xfrm>
          <a:prstGeom prst="rect">
            <a:avLst/>
          </a:prstGeom>
          <a:noFill/>
          <a:ln w="0">
            <a:noFill/>
          </a:ln>
        </p:spPr>
        <p:txBody>
          <a:bodyPr lIns="0" tIns="0" rIns="0" bIns="0" anchor="ctr">
            <a:noAutofit/>
          </a:bodyPr>
          <a:lstStyle/>
          <a:p>
            <a:r>
              <a:rPr lang="en-US" sz="1800" b="0" strike="noStrike" spc="-1">
                <a:solidFill>
                  <a:srgbClr val="0C322C"/>
                </a:solidFill>
                <a:latin typeface="Arial"/>
              </a:rPr>
              <a:t>Для правки текста заглавия щёлкните мышью</a:t>
            </a:r>
          </a:p>
        </p:txBody>
      </p:sp>
      <p:sp>
        <p:nvSpPr>
          <p:cNvPr id="474" name="PlaceHolder 2"/>
          <p:cNvSpPr>
            <a:spLocks noGrp="1"/>
          </p:cNvSpPr>
          <p:nvPr>
            <p:ph type="body"/>
          </p:nvPr>
        </p:nvSpPr>
        <p:spPr>
          <a:xfrm>
            <a:off x="457200" y="1204200"/>
            <a:ext cx="8229240" cy="2985120"/>
          </a:xfrm>
          <a:prstGeom prst="rect">
            <a:avLst/>
          </a:prstGeom>
          <a:noFill/>
          <a:ln w="0">
            <a:noFill/>
          </a:ln>
        </p:spPr>
        <p:txBody>
          <a:bodyPr lIns="0" tIns="0" rIns="0" bIns="0" anchor="t">
            <a:normAutofit/>
          </a:bodyPr>
          <a:lstStyle/>
          <a:p>
            <a:pPr marL="432000" indent="-324000">
              <a:buClr>
                <a:srgbClr val="000000"/>
              </a:buClr>
              <a:buSzPct val="45000"/>
              <a:buFont typeface="Wingdings" charset="2"/>
              <a:buChar char=""/>
            </a:pPr>
            <a:r>
              <a:rPr lang="en-US" sz="1800" b="1" strike="noStrike" spc="-1">
                <a:solidFill>
                  <a:srgbClr val="0C322C"/>
                </a:solidFill>
                <a:latin typeface="Arial"/>
              </a:rPr>
              <a:t>Для правки структуры щёлкните мышью</a:t>
            </a:r>
          </a:p>
          <a:p>
            <a:pPr marL="864000" lvl="1" indent="-324000">
              <a:buClr>
                <a:srgbClr val="000000"/>
              </a:buClr>
              <a:buSzPct val="75000"/>
              <a:buFont typeface="Symbol" charset="2"/>
              <a:buChar char=""/>
            </a:pPr>
            <a:r>
              <a:rPr lang="en-US" sz="1100" b="0" strike="noStrike" spc="-1">
                <a:solidFill>
                  <a:srgbClr val="0C322C"/>
                </a:solidFill>
                <a:latin typeface="Arial"/>
              </a:rPr>
              <a:t>Второй уровень структуры</a:t>
            </a:r>
          </a:p>
          <a:p>
            <a:pPr marL="1296000" lvl="2" indent="-288000">
              <a:buClr>
                <a:srgbClr val="000000"/>
              </a:buClr>
              <a:buSzPct val="45000"/>
              <a:buFont typeface="Wingdings" charset="2"/>
              <a:buChar char=""/>
            </a:pPr>
            <a:r>
              <a:rPr lang="en-US" sz="1000" b="0" strike="noStrike" spc="-1">
                <a:solidFill>
                  <a:srgbClr val="0C322C"/>
                </a:solidFill>
                <a:latin typeface="Arial"/>
              </a:rPr>
              <a:t>Третий уровень структуры</a:t>
            </a:r>
          </a:p>
          <a:p>
            <a:pPr marL="1728000" lvl="3" indent="-216000">
              <a:buClr>
                <a:srgbClr val="000000"/>
              </a:buClr>
              <a:buSzPct val="75000"/>
              <a:buFont typeface="Symbol" charset="2"/>
              <a:buChar char=""/>
            </a:pPr>
            <a:r>
              <a:rPr lang="en-US" sz="1350" b="0" strike="noStrike" spc="-1">
                <a:solidFill>
                  <a:srgbClr val="0C322C"/>
                </a:solidFill>
                <a:latin typeface="Arial"/>
              </a:rPr>
              <a:t>Четвёртый уровень структуры</a:t>
            </a:r>
          </a:p>
          <a:p>
            <a:pPr marL="2160000" lvl="4" indent="-216000">
              <a:buClr>
                <a:srgbClr val="000000"/>
              </a:buClr>
              <a:buSzPct val="45000"/>
              <a:buFont typeface="Wingdings" charset="2"/>
              <a:buChar char=""/>
            </a:pPr>
            <a:r>
              <a:rPr lang="en-US" sz="2000" b="0" strike="noStrike" spc="-1">
                <a:solidFill>
                  <a:srgbClr val="0C322C"/>
                </a:solidFill>
                <a:latin typeface="Arial"/>
              </a:rPr>
              <a:t>Пятый уровень структуры</a:t>
            </a:r>
          </a:p>
          <a:p>
            <a:pPr marL="2592000" lvl="5" indent="-216000">
              <a:buClr>
                <a:srgbClr val="000000"/>
              </a:buClr>
              <a:buSzPct val="45000"/>
              <a:buFont typeface="Wingdings" charset="2"/>
              <a:buChar char=""/>
            </a:pPr>
            <a:r>
              <a:rPr lang="en-US" sz="2000" b="0" strike="noStrike" spc="-1">
                <a:solidFill>
                  <a:srgbClr val="0C322C"/>
                </a:solidFill>
                <a:latin typeface="Arial"/>
              </a:rPr>
              <a:t>Шестой уровень структуры</a:t>
            </a:r>
          </a:p>
          <a:p>
            <a:pPr marL="3024000" lvl="6" indent="-216000">
              <a:buClr>
                <a:srgbClr val="000000"/>
              </a:buClr>
              <a:buSzPct val="45000"/>
              <a:buFont typeface="Wingdings" charset="2"/>
              <a:buChar char=""/>
            </a:pPr>
            <a:r>
              <a:rPr lang="en-US" sz="2000" b="0" strike="noStrike" spc="-1">
                <a:solidFill>
                  <a:srgbClr val="0C322C"/>
                </a:solidFill>
                <a:latin typeface="Arial"/>
              </a:rPr>
              <a:t>Седьмой уровень структуры</a:t>
            </a:r>
          </a:p>
        </p:txBody>
      </p:sp>
      <p:pic>
        <p:nvPicPr>
          <p:cNvPr id="475" name="Picture 6"/>
          <p:cNvPicPr/>
          <p:nvPr/>
        </p:nvPicPr>
        <p:blipFill>
          <a:blip r:embed="rId14"/>
          <a:stretch/>
        </p:blipFill>
        <p:spPr>
          <a:xfrm>
            <a:off x="7216560" y="4745520"/>
            <a:ext cx="919440" cy="256320"/>
          </a:xfrm>
          <a:prstGeom prst="rect">
            <a:avLst/>
          </a:prstGeom>
          <a:ln w="0">
            <a:noFill/>
          </a:ln>
        </p:spPr>
      </p:pic>
      <p:pic>
        <p:nvPicPr>
          <p:cNvPr id="476" name="Picture 7"/>
          <p:cNvPicPr/>
          <p:nvPr/>
        </p:nvPicPr>
        <p:blipFill>
          <a:blip r:embed="rId15"/>
          <a:stretch/>
        </p:blipFill>
        <p:spPr>
          <a:xfrm>
            <a:off x="361080" y="4737960"/>
            <a:ext cx="520920" cy="240480"/>
          </a:xfrm>
          <a:prstGeom prst="rect">
            <a:avLst/>
          </a:prstGeom>
          <a:ln w="0">
            <a:noFill/>
          </a:ln>
        </p:spPr>
      </p:pic>
      <p:sp>
        <p:nvSpPr>
          <p:cNvPr id="477" name="Straight Connector 9"/>
          <p:cNvSpPr/>
          <p:nvPr/>
        </p:nvSpPr>
        <p:spPr>
          <a:xfrm>
            <a:off x="8365320" y="4761360"/>
            <a:ext cx="0" cy="233280"/>
          </a:xfrm>
          <a:prstGeom prst="line">
            <a:avLst/>
          </a:prstGeom>
          <a:ln w="6480">
            <a:solidFill>
              <a:srgbClr val="BFBFBF"/>
            </a:solidFill>
            <a:miter/>
          </a:ln>
        </p:spPr>
        <p:style>
          <a:lnRef idx="0">
            <a:scrgbClr r="0" g="0" b="0"/>
          </a:lnRef>
          <a:fillRef idx="0">
            <a:scrgbClr r="0" g="0" b="0"/>
          </a:fillRef>
          <a:effectRef idx="0">
            <a:scrgbClr r="0" g="0" b="0"/>
          </a:effectRef>
          <a:fontRef idx="minor"/>
        </p:style>
      </p:sp>
      <p:sp>
        <p:nvSpPr>
          <p:cNvPr id="478" name="TextBox 3" hidden="1"/>
          <p:cNvSpPr/>
          <p:nvPr/>
        </p:nvSpPr>
        <p:spPr>
          <a:xfrm>
            <a:off x="8474400" y="4761000"/>
            <a:ext cx="381960" cy="233640"/>
          </a:xfrm>
          <a:prstGeom prst="rect">
            <a:avLst/>
          </a:prstGeom>
          <a:noFill/>
          <a:ln w="0">
            <a:noFill/>
          </a:ln>
        </p:spPr>
        <p:style>
          <a:lnRef idx="0">
            <a:scrgbClr r="0" g="0" b="0"/>
          </a:lnRef>
          <a:fillRef idx="0">
            <a:scrgbClr r="0" g="0" b="0"/>
          </a:fillRef>
          <a:effectRef idx="0">
            <a:scrgbClr r="0" g="0" b="0"/>
          </a:effectRef>
          <a:fontRef idx="minor"/>
        </p:style>
        <p:txBody>
          <a:bodyPr wrap="none" lIns="68400" tIns="45000" rIns="79200" bIns="45000" anchor="ctr">
            <a:noAutofit/>
          </a:bodyPr>
          <a:lstStyle/>
          <a:p>
            <a:pPr algn="r">
              <a:lnSpc>
                <a:spcPct val="100000"/>
              </a:lnSpc>
            </a:pPr>
            <a:fld id="{C4F31C05-7CAD-41C6-A0D4-005703F84BCF}" type="slidenum">
              <a:rPr lang="en-GB" sz="800" b="0" strike="noStrike" spc="-1">
                <a:solidFill>
                  <a:srgbClr val="808080"/>
                </a:solidFill>
                <a:latin typeface="Arial"/>
              </a:rPr>
              <a:t>‹#›</a:t>
            </a:fld>
            <a:endParaRPr lang="en-GB" sz="800" b="0" strike="noStrike" spc="-1">
              <a:latin typeface="Arial"/>
            </a:endParaRPr>
          </a:p>
        </p:txBody>
      </p:sp>
      <p:sp>
        <p:nvSpPr>
          <p:cNvPr id="479" name="Прямоугольник 478"/>
          <p:cNvSpPr/>
          <p:nvPr/>
        </p:nvSpPr>
        <p:spPr>
          <a:xfrm>
            <a:off x="0" y="4114800"/>
            <a:ext cx="9143640" cy="1033200"/>
          </a:xfrm>
          <a:prstGeom prst="rect">
            <a:avLst/>
          </a:prstGeom>
          <a:solidFill>
            <a:srgbClr val="0000CD"/>
          </a:solidFill>
          <a:ln w="0">
            <a:noFill/>
          </a:ln>
        </p:spPr>
        <p:style>
          <a:lnRef idx="0">
            <a:scrgbClr r="0" g="0" b="0"/>
          </a:lnRef>
          <a:fillRef idx="0">
            <a:scrgbClr r="0" g="0" b="0"/>
          </a:fillRef>
          <a:effectRef idx="0">
            <a:scrgbClr r="0" g="0" b="0"/>
          </a:effectRef>
          <a:fontRef idx="minor"/>
        </p:style>
      </p:sp>
      <p:sp>
        <p:nvSpPr>
          <p:cNvPr id="480" name="Прямоугольник 479"/>
          <p:cNvSpPr/>
          <p:nvPr/>
        </p:nvSpPr>
        <p:spPr>
          <a:xfrm>
            <a:off x="576000" y="2160000"/>
            <a:ext cx="2664000" cy="504000"/>
          </a:xfrm>
          <a:prstGeom prst="rect">
            <a:avLst/>
          </a:prstGeom>
          <a:noFill/>
          <a:ln w="0">
            <a:noFill/>
          </a:ln>
        </p:spPr>
        <p:style>
          <a:lnRef idx="0">
            <a:scrgbClr r="0" g="0" b="0"/>
          </a:lnRef>
          <a:fillRef idx="0">
            <a:scrgbClr r="0" g="0" b="0"/>
          </a:fillRef>
          <a:effectRef idx="0">
            <a:scrgbClr r="0" g="0" b="0"/>
          </a:effectRef>
          <a:fontRef idx="minor"/>
        </p:style>
        <p:txBody>
          <a:bodyPr wrap="none" lIns="0" tIns="0" rIns="0" bIns="0" anchor="ctr">
            <a:noAutofit/>
          </a:bodyPr>
          <a:lstStyle/>
          <a:p>
            <a:r>
              <a:rPr lang="en-GB" sz="3000" b="0" strike="noStrike" spc="-1">
                <a:solidFill>
                  <a:srgbClr val="FFFFFF"/>
                </a:solidFill>
                <a:latin typeface="Arial"/>
              </a:rPr>
              <a:t>Thank you</a:t>
            </a:r>
          </a:p>
        </p:txBody>
      </p:sp>
      <p:sp>
        <p:nvSpPr>
          <p:cNvPr id="481" name="Прямоугольник 480"/>
          <p:cNvSpPr/>
          <p:nvPr/>
        </p:nvSpPr>
        <p:spPr>
          <a:xfrm>
            <a:off x="6480000" y="4297680"/>
            <a:ext cx="2121120" cy="634320"/>
          </a:xfrm>
          <a:prstGeom prst="rect">
            <a:avLst/>
          </a:prstGeom>
          <a:noFill/>
          <a:ln w="0">
            <a:noFill/>
          </a:ln>
        </p:spPr>
        <p:style>
          <a:lnRef idx="0">
            <a:scrgbClr r="0" g="0" b="0"/>
          </a:lnRef>
          <a:fillRef idx="0">
            <a:scrgbClr r="0" g="0" b="0"/>
          </a:fillRef>
          <a:effectRef idx="0">
            <a:scrgbClr r="0" g="0" b="0"/>
          </a:effectRef>
          <a:fontRef idx="minor"/>
        </p:style>
        <p:txBody>
          <a:bodyPr wrap="none" lIns="0" tIns="0" rIns="0" bIns="0" anchor="b">
            <a:noAutofit/>
          </a:bodyPr>
          <a:lstStyle/>
          <a:p>
            <a:pPr>
              <a:lnSpc>
                <a:spcPct val="150000"/>
              </a:lnSpc>
            </a:pPr>
            <a:r>
              <a:rPr lang="en-US" sz="600" b="0" strike="noStrike" spc="-1">
                <a:solidFill>
                  <a:srgbClr val="FFFFFF"/>
                </a:solidFill>
                <a:latin typeface="Poppins Medium"/>
                <a:ea typeface="Poppins Light"/>
              </a:rPr>
              <a:t>F</a:t>
            </a:r>
            <a:r>
              <a:rPr lang="en-US" sz="600" b="0" strike="noStrike" spc="-1">
                <a:solidFill>
                  <a:srgbClr val="FFFFFF"/>
                </a:solidFill>
                <a:latin typeface="Arial"/>
                <a:ea typeface="Poppins Light"/>
              </a:rPr>
              <a:t>or more information,contact CLOUD DATA EOOD</a:t>
            </a:r>
            <a:endParaRPr lang="en-US" sz="600" b="0" strike="noStrike" spc="-1">
              <a:solidFill>
                <a:srgbClr val="FFFFFF"/>
              </a:solidFill>
              <a:latin typeface="Poppins Light"/>
              <a:ea typeface="Poppins Light"/>
            </a:endParaRPr>
          </a:p>
          <a:p>
            <a:pPr>
              <a:lnSpc>
                <a:spcPct val="150000"/>
              </a:lnSpc>
            </a:pPr>
            <a:r>
              <a:rPr lang="en-US" sz="600" b="0" strike="noStrike" spc="-1">
                <a:solidFill>
                  <a:srgbClr val="FFFFFF"/>
                </a:solidFill>
                <a:latin typeface="Poppins Light"/>
                <a:ea typeface="Poppins Light"/>
              </a:rPr>
              <a:t>clouddata22@gmail.com</a:t>
            </a:r>
          </a:p>
          <a:p>
            <a:pPr>
              <a:lnSpc>
                <a:spcPct val="150000"/>
              </a:lnSpc>
            </a:pPr>
            <a:r>
              <a:rPr lang="en-US" sz="600" b="0" strike="noStrike" spc="-1">
                <a:solidFill>
                  <a:srgbClr val="FFFFFF"/>
                </a:solidFill>
                <a:latin typeface="Poppins Light"/>
                <a:ea typeface="Poppins Light"/>
              </a:rPr>
              <a:t>https://it-cloud-data.com/</a:t>
            </a:r>
          </a:p>
          <a:p>
            <a:pPr>
              <a:lnSpc>
                <a:spcPct val="150000"/>
              </a:lnSpc>
            </a:pPr>
            <a:r>
              <a:rPr lang="en-US" sz="600" b="0" strike="noStrike" spc="-1">
                <a:solidFill>
                  <a:srgbClr val="FFFFFF"/>
                </a:solidFill>
                <a:latin typeface="Poppins Light"/>
                <a:ea typeface="Poppins Light"/>
              </a:rPr>
              <a:t>ZHK KRASNA POLYANA BL 26 VH E ET 2 Sofia Bulgaria</a:t>
            </a:r>
          </a:p>
        </p:txBody>
      </p:sp>
      <p:sp>
        <p:nvSpPr>
          <p:cNvPr id="482" name="Прямоугольник 481"/>
          <p:cNvSpPr/>
          <p:nvPr/>
        </p:nvSpPr>
        <p:spPr>
          <a:xfrm>
            <a:off x="0" y="-19440"/>
            <a:ext cx="9144000" cy="110880"/>
          </a:xfrm>
          <a:prstGeom prst="rect">
            <a:avLst/>
          </a:prstGeom>
          <a:gradFill rotWithShape="0">
            <a:gsLst>
              <a:gs pos="0">
                <a:srgbClr val="5868AC"/>
              </a:gs>
              <a:gs pos="100000">
                <a:srgbClr val="D8D43C"/>
              </a:gs>
            </a:gsLst>
            <a:lin ang="10800000"/>
          </a:gradFill>
          <a:ln w="0">
            <a:noFill/>
          </a:ln>
        </p:spPr>
        <p:style>
          <a:lnRef idx="0">
            <a:scrgbClr r="0" g="0" b="0"/>
          </a:lnRef>
          <a:fillRef idx="0">
            <a:scrgbClr r="0" g="0" b="0"/>
          </a:fillRef>
          <a:effectRef idx="0">
            <a:scrgbClr r="0" g="0" b="0"/>
          </a:effectRef>
          <a:fontRef idx="minor"/>
        </p:style>
      </p:sp>
    </p:spTree>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1" name="PlaceHolder 1"/>
          <p:cNvSpPr>
            <a:spLocks noGrp="1"/>
          </p:cNvSpPr>
          <p:nvPr>
            <p:ph type="title"/>
          </p:nvPr>
        </p:nvSpPr>
        <p:spPr>
          <a:xfrm>
            <a:off x="493200" y="1440000"/>
            <a:ext cx="3106800" cy="1656000"/>
          </a:xfrm>
          <a:prstGeom prst="rect">
            <a:avLst/>
          </a:prstGeom>
          <a:noFill/>
          <a:ln w="0">
            <a:noFill/>
          </a:ln>
        </p:spPr>
        <p:txBody>
          <a:bodyPr lIns="0" tIns="0" rIns="0" bIns="0" anchor="t">
            <a:noAutofit/>
          </a:bodyPr>
          <a:lstStyle/>
          <a:p>
            <a:r>
              <a:rPr lang="en-GB" sz="3000" b="0" strike="noStrike" spc="-1">
                <a:solidFill>
                  <a:srgbClr val="0C322C"/>
                </a:solidFill>
                <a:latin typeface="Arial"/>
              </a:rPr>
              <a:t>Для правки текста заглавия щёлкните мышью</a:t>
            </a:r>
          </a:p>
        </p:txBody>
      </p:sp>
      <p:sp>
        <p:nvSpPr>
          <p:cNvPr id="42" name="PlaceHolder 2"/>
          <p:cNvSpPr>
            <a:spLocks noGrp="1"/>
          </p:cNvSpPr>
          <p:nvPr>
            <p:ph type="body"/>
          </p:nvPr>
        </p:nvSpPr>
        <p:spPr>
          <a:xfrm>
            <a:off x="4320000" y="1440000"/>
            <a:ext cx="4320000" cy="2985480"/>
          </a:xfrm>
          <a:prstGeom prst="rect">
            <a:avLst/>
          </a:prstGeom>
          <a:noFill/>
          <a:ln w="0">
            <a:noFill/>
          </a:ln>
        </p:spPr>
        <p:txBody>
          <a:bodyPr lIns="0" tIns="0" rIns="0" bIns="0" anchor="t">
            <a:normAutofit fontScale="88000"/>
          </a:bodyPr>
          <a:lstStyle/>
          <a:p>
            <a:pPr marL="402480" indent="-402480">
              <a:buClr>
                <a:srgbClr val="30BA78"/>
              </a:buClr>
              <a:buFont typeface="Symbol" charset="2"/>
              <a:buChar char=""/>
            </a:pPr>
            <a:r>
              <a:rPr lang="en-GB" sz="2000" b="0" strike="noStrike" spc="-1">
                <a:latin typeface="Arial"/>
              </a:rPr>
              <a:t>Для правки структуры щёлкните мышью</a:t>
            </a:r>
          </a:p>
          <a:p>
            <a:pPr marL="402480" lvl="1" indent="-402480">
              <a:spcBef>
                <a:spcPts val="1440"/>
              </a:spcBef>
              <a:buClr>
                <a:srgbClr val="000000"/>
              </a:buClr>
              <a:buFont typeface="Symbol" charset="2"/>
              <a:buChar char=""/>
            </a:pPr>
            <a:r>
              <a:rPr lang="en-GB" sz="2000" b="0" strike="noStrike" spc="-1">
                <a:solidFill>
                  <a:srgbClr val="000000"/>
                </a:solidFill>
                <a:latin typeface="Arial"/>
              </a:rPr>
              <a:t>Второй уровень структуры</a:t>
            </a:r>
          </a:p>
          <a:p>
            <a:pPr marL="402480" lvl="2" indent="-402480">
              <a:spcBef>
                <a:spcPts val="1440"/>
              </a:spcBef>
              <a:buClr>
                <a:srgbClr val="000000"/>
              </a:buClr>
              <a:buFont typeface="Symbol" charset="2"/>
              <a:buChar char=""/>
            </a:pPr>
            <a:r>
              <a:rPr lang="en-GB" sz="2000" b="0" strike="noStrike" spc="-1">
                <a:solidFill>
                  <a:srgbClr val="000000"/>
                </a:solidFill>
                <a:latin typeface="Arial"/>
              </a:rPr>
              <a:t>Третий уровень структуры</a:t>
            </a:r>
          </a:p>
          <a:p>
            <a:pPr marL="402480" lvl="3" indent="-402480">
              <a:spcBef>
                <a:spcPts val="1440"/>
              </a:spcBef>
              <a:buClr>
                <a:srgbClr val="000000"/>
              </a:buClr>
              <a:buFont typeface="Symbol" charset="2"/>
              <a:buChar char=""/>
            </a:pPr>
            <a:r>
              <a:rPr lang="en-GB" sz="2000" b="0" strike="noStrike" spc="-1">
                <a:solidFill>
                  <a:srgbClr val="000000"/>
                </a:solidFill>
                <a:latin typeface="Arial"/>
              </a:rPr>
              <a:t>Четвёртый уровень структуры</a:t>
            </a:r>
          </a:p>
          <a:p>
            <a:pPr marL="402480" lvl="4" indent="-402480">
              <a:spcBef>
                <a:spcPts val="1440"/>
              </a:spcBef>
              <a:buClr>
                <a:srgbClr val="000000"/>
              </a:buClr>
              <a:buFont typeface="Symbol" charset="2"/>
              <a:buChar char=""/>
            </a:pPr>
            <a:r>
              <a:rPr lang="en-GB" sz="2000" b="0" strike="noStrike" spc="-1">
                <a:solidFill>
                  <a:srgbClr val="000000"/>
                </a:solidFill>
                <a:latin typeface="Arial"/>
              </a:rPr>
              <a:t>Пятый уровень структуры</a:t>
            </a:r>
          </a:p>
          <a:p>
            <a:pPr marL="402480" lvl="5" indent="-402480">
              <a:spcBef>
                <a:spcPts val="1440"/>
              </a:spcBef>
              <a:buClr>
                <a:srgbClr val="000000"/>
              </a:buClr>
              <a:buFont typeface="Symbol" charset="2"/>
              <a:buChar char=""/>
            </a:pPr>
            <a:r>
              <a:rPr lang="en-GB" sz="2000" b="0" strike="noStrike" spc="-1">
                <a:solidFill>
                  <a:srgbClr val="000000"/>
                </a:solidFill>
                <a:latin typeface="Arial"/>
              </a:rPr>
              <a:t>Шестой уровень структуры</a:t>
            </a:r>
          </a:p>
          <a:p>
            <a:pPr marL="402480" lvl="6" indent="-402480">
              <a:spcBef>
                <a:spcPts val="1440"/>
              </a:spcBef>
              <a:buClr>
                <a:srgbClr val="000000"/>
              </a:buClr>
              <a:buFont typeface="Symbol" charset="2"/>
              <a:buChar char=""/>
            </a:pPr>
            <a:r>
              <a:rPr lang="en-GB" sz="2000" b="0" strike="noStrike" spc="-1">
                <a:solidFill>
                  <a:srgbClr val="000000"/>
                </a:solidFill>
                <a:latin typeface="Arial"/>
              </a:rPr>
              <a:t>Седьмой уровень структуры</a:t>
            </a:r>
          </a:p>
        </p:txBody>
      </p:sp>
      <p:sp>
        <p:nvSpPr>
          <p:cNvPr id="43" name="TextBox 42"/>
          <p:cNvSpPr txBox="1"/>
          <p:nvPr/>
        </p:nvSpPr>
        <p:spPr>
          <a:xfrm>
            <a:off x="7662240" y="4747680"/>
            <a:ext cx="978120" cy="220320"/>
          </a:xfrm>
          <a:prstGeom prst="rect">
            <a:avLst/>
          </a:prstGeom>
          <a:noFill/>
          <a:ln w="0">
            <a:noFill/>
          </a:ln>
        </p:spPr>
        <p:txBody>
          <a:bodyPr lIns="0" tIns="0" rIns="0" bIns="0" anchor="t">
            <a:noAutofit/>
          </a:bodyPr>
          <a:lstStyle/>
          <a:p>
            <a:pPr algn="r"/>
            <a:fld id="{36906BD9-20B3-4CF5-8AD2-9151DA297394}" type="slidenum">
              <a:rPr lang="en-GB" sz="800" b="0" strike="noStrike" spc="-1">
                <a:solidFill>
                  <a:srgbClr val="000000"/>
                </a:solidFill>
                <a:latin typeface="Poppins Light"/>
              </a:rPr>
              <a:t>‹#›</a:t>
            </a:fld>
            <a:endParaRPr lang="en-GB" sz="800" b="0" strike="noStrike" spc="-1">
              <a:latin typeface="Times New Roman"/>
            </a:endParaRPr>
          </a:p>
        </p:txBody>
      </p:sp>
      <p:sp>
        <p:nvSpPr>
          <p:cNvPr id="44" name="Прямоугольник 43"/>
          <p:cNvSpPr/>
          <p:nvPr/>
        </p:nvSpPr>
        <p:spPr>
          <a:xfrm>
            <a:off x="0" y="-19440"/>
            <a:ext cx="9144000" cy="110880"/>
          </a:xfrm>
          <a:prstGeom prst="rect">
            <a:avLst/>
          </a:prstGeom>
          <a:gradFill rotWithShape="0">
            <a:gsLst>
              <a:gs pos="0">
                <a:srgbClr val="3759BF"/>
              </a:gs>
              <a:gs pos="100000">
                <a:srgbClr val="D8D43C"/>
              </a:gs>
            </a:gsLst>
            <a:lin ang="10800000"/>
          </a:gradFill>
          <a:ln w="0">
            <a:noFill/>
          </a:ln>
        </p:spPr>
        <p:style>
          <a:lnRef idx="0">
            <a:scrgbClr r="0" g="0" b="0"/>
          </a:lnRef>
          <a:fillRef idx="0">
            <a:scrgbClr r="0" g="0" b="0"/>
          </a:fillRef>
          <a:effectRef idx="0">
            <a:scrgbClr r="0" g="0" b="0"/>
          </a:effectRef>
          <a:fontRef idx="minor"/>
        </p:style>
      </p:sp>
      <p:sp>
        <p:nvSpPr>
          <p:cNvPr id="45" name="TextBox 44"/>
          <p:cNvSpPr txBox="1"/>
          <p:nvPr/>
        </p:nvSpPr>
        <p:spPr>
          <a:xfrm>
            <a:off x="522000" y="4675680"/>
            <a:ext cx="2898000" cy="220320"/>
          </a:xfrm>
          <a:prstGeom prst="rect">
            <a:avLst/>
          </a:prstGeom>
          <a:noFill/>
          <a:ln w="0">
            <a:noFill/>
          </a:ln>
        </p:spPr>
        <p:txBody>
          <a:bodyPr lIns="0" tIns="0" rIns="0" bIns="0" anchor="t">
            <a:noAutofit/>
          </a:bodyPr>
          <a:lstStyle/>
          <a:p>
            <a:r>
              <a:rPr lang="en-GB" sz="800" b="0" strike="noStrike" spc="-1">
                <a:solidFill>
                  <a:srgbClr val="000000"/>
                </a:solidFill>
                <a:latin typeface="Arial"/>
              </a:rPr>
              <a:t>Copyright © CLOUD DATA EOOD 2022</a:t>
            </a:r>
            <a:endParaRPr lang="en-GB" sz="800" b="0" strike="noStrike" spc="-1">
              <a:latin typeface="Times New Roman"/>
            </a:endParaRPr>
          </a:p>
        </p:txBody>
      </p:sp>
      <p:sp>
        <p:nvSpPr>
          <p:cNvPr id="46" name="Прямоугольник 45"/>
          <p:cNvSpPr/>
          <p:nvPr/>
        </p:nvSpPr>
        <p:spPr>
          <a:xfrm>
            <a:off x="0" y="-19440"/>
            <a:ext cx="9144000" cy="110880"/>
          </a:xfrm>
          <a:prstGeom prst="rect">
            <a:avLst/>
          </a:prstGeom>
          <a:gradFill rotWithShape="0">
            <a:gsLst>
              <a:gs pos="0">
                <a:srgbClr val="5868AC"/>
              </a:gs>
              <a:gs pos="100000">
                <a:srgbClr val="D8D43C"/>
              </a:gs>
            </a:gsLst>
            <a:lin ang="10800000"/>
          </a:gradFill>
          <a:ln w="0">
            <a:noFill/>
          </a:ln>
        </p:spPr>
        <p:style>
          <a:lnRef idx="0">
            <a:scrgbClr r="0" g="0" b="0"/>
          </a:lnRef>
          <a:fillRef idx="0">
            <a:scrgbClr r="0" g="0" b="0"/>
          </a:fillRef>
          <a:effectRef idx="0">
            <a:scrgbClr r="0" g="0" b="0"/>
          </a:effectRef>
          <a:fontRef idx="minor"/>
        </p:style>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3" name="PlaceHolder 1"/>
          <p:cNvSpPr>
            <a:spLocks noGrp="1"/>
          </p:cNvSpPr>
          <p:nvPr>
            <p:ph type="title"/>
          </p:nvPr>
        </p:nvSpPr>
        <p:spPr>
          <a:xfrm>
            <a:off x="493200" y="430560"/>
            <a:ext cx="8229240" cy="613440"/>
          </a:xfrm>
          <a:prstGeom prst="rect">
            <a:avLst/>
          </a:prstGeom>
          <a:noFill/>
          <a:ln w="0">
            <a:noFill/>
          </a:ln>
        </p:spPr>
        <p:txBody>
          <a:bodyPr lIns="0" tIns="0" rIns="0" bIns="0" anchor="t">
            <a:noAutofit/>
          </a:bodyPr>
          <a:lstStyle/>
          <a:p>
            <a:r>
              <a:rPr lang="en-GB" sz="3000" b="0" strike="noStrike" spc="-1">
                <a:solidFill>
                  <a:srgbClr val="0C322C"/>
                </a:solidFill>
                <a:latin typeface="Times New Roman"/>
              </a:rPr>
              <a:t>Для правки текста заглавия щёлкните мышью</a:t>
            </a:r>
          </a:p>
        </p:txBody>
      </p:sp>
      <p:sp>
        <p:nvSpPr>
          <p:cNvPr id="84" name="PlaceHolder 2"/>
          <p:cNvSpPr>
            <a:spLocks noGrp="1"/>
          </p:cNvSpPr>
          <p:nvPr>
            <p:ph type="body"/>
          </p:nvPr>
        </p:nvSpPr>
        <p:spPr>
          <a:xfrm>
            <a:off x="493200" y="1800000"/>
            <a:ext cx="8229240" cy="2534040"/>
          </a:xfrm>
          <a:prstGeom prst="rect">
            <a:avLst/>
          </a:prstGeom>
          <a:noFill/>
          <a:ln w="0">
            <a:noFill/>
          </a:ln>
        </p:spPr>
        <p:txBody>
          <a:bodyPr lIns="0" tIns="0" rIns="0" bIns="0" anchor="t">
            <a:normAutofit/>
          </a:bodyPr>
          <a:lstStyle/>
          <a:p>
            <a:pPr marL="432000" indent="-324000">
              <a:spcBef>
                <a:spcPts val="1414"/>
              </a:spcBef>
              <a:buClr>
                <a:srgbClr val="000000"/>
              </a:buClr>
              <a:buSzPct val="45000"/>
              <a:buFont typeface="Wingdings" charset="2"/>
              <a:buChar char=""/>
            </a:pPr>
            <a:r>
              <a:rPr lang="en-GB" sz="1600" b="0" strike="noStrike" spc="-1">
                <a:latin typeface="Arial"/>
              </a:rPr>
              <a:t>Для правки структуры щёлкните мышью</a:t>
            </a:r>
          </a:p>
          <a:p>
            <a:pPr marL="864000" lvl="1" indent="-324000">
              <a:spcBef>
                <a:spcPts val="1134"/>
              </a:spcBef>
              <a:buClr>
                <a:srgbClr val="000000"/>
              </a:buClr>
              <a:buSzPct val="75000"/>
              <a:buFont typeface="Symbol" charset="2"/>
              <a:buChar char=""/>
            </a:pPr>
            <a:r>
              <a:rPr lang="en-GB" sz="1600" b="0" strike="noStrike" spc="-1">
                <a:latin typeface="Arial"/>
              </a:rPr>
              <a:t>Второй уровень структуры</a:t>
            </a:r>
          </a:p>
          <a:p>
            <a:pPr marL="1296000" lvl="2" indent="-288000">
              <a:spcBef>
                <a:spcPts val="850"/>
              </a:spcBef>
              <a:buClr>
                <a:srgbClr val="000000"/>
              </a:buClr>
              <a:buSzPct val="45000"/>
              <a:buFont typeface="Wingdings" charset="2"/>
              <a:buChar char=""/>
            </a:pPr>
            <a:r>
              <a:rPr lang="en-GB" sz="1600" b="0" strike="noStrike" spc="-1">
                <a:latin typeface="Arial"/>
              </a:rPr>
              <a:t>Третий уровень структуры</a:t>
            </a:r>
          </a:p>
          <a:p>
            <a:pPr marL="1728000" lvl="3" indent="-216000">
              <a:spcBef>
                <a:spcPts val="567"/>
              </a:spcBef>
              <a:buClr>
                <a:srgbClr val="000000"/>
              </a:buClr>
              <a:buSzPct val="75000"/>
              <a:buFont typeface="Symbol" charset="2"/>
              <a:buChar char=""/>
            </a:pPr>
            <a:r>
              <a:rPr lang="en-GB" sz="1600" b="0" strike="noStrike" spc="-1">
                <a:latin typeface="Arial"/>
              </a:rPr>
              <a:t>Четвёртый уровень структуры</a:t>
            </a:r>
          </a:p>
          <a:p>
            <a:pPr marL="2160000" lvl="4" indent="-216000">
              <a:spcBef>
                <a:spcPts val="283"/>
              </a:spcBef>
              <a:buClr>
                <a:srgbClr val="000000"/>
              </a:buClr>
              <a:buSzPct val="45000"/>
              <a:buFont typeface="Wingdings" charset="2"/>
              <a:buChar char=""/>
            </a:pPr>
            <a:r>
              <a:rPr lang="en-GB" sz="1600" b="0" strike="noStrike" spc="-1">
                <a:latin typeface="Arial"/>
              </a:rPr>
              <a:t>Пятый уровень структуры</a:t>
            </a:r>
          </a:p>
          <a:p>
            <a:pPr marL="2592000" lvl="5" indent="-216000">
              <a:spcBef>
                <a:spcPts val="283"/>
              </a:spcBef>
              <a:buClr>
                <a:srgbClr val="000000"/>
              </a:buClr>
              <a:buSzPct val="45000"/>
              <a:buFont typeface="Wingdings" charset="2"/>
              <a:buChar char=""/>
            </a:pPr>
            <a:r>
              <a:rPr lang="en-GB" sz="1600" b="0" strike="noStrike" spc="-1">
                <a:latin typeface="Arial"/>
              </a:rPr>
              <a:t>Шестой уровень структуры</a:t>
            </a:r>
          </a:p>
          <a:p>
            <a:pPr marL="3024000" lvl="6" indent="-216000">
              <a:spcBef>
                <a:spcPts val="283"/>
              </a:spcBef>
              <a:buClr>
                <a:srgbClr val="000000"/>
              </a:buClr>
              <a:buSzPct val="45000"/>
              <a:buFont typeface="Wingdings" charset="2"/>
              <a:buChar char=""/>
            </a:pPr>
            <a:r>
              <a:rPr lang="en-GB" sz="1600" b="0" strike="noStrike" spc="-1">
                <a:latin typeface="Arial"/>
              </a:rPr>
              <a:t>Седьмой уровень структуры</a:t>
            </a:r>
          </a:p>
        </p:txBody>
      </p:sp>
      <p:sp>
        <p:nvSpPr>
          <p:cNvPr id="85" name="TextBox 84"/>
          <p:cNvSpPr txBox="1"/>
          <p:nvPr/>
        </p:nvSpPr>
        <p:spPr>
          <a:xfrm>
            <a:off x="7662240" y="4747680"/>
            <a:ext cx="978120" cy="220320"/>
          </a:xfrm>
          <a:prstGeom prst="rect">
            <a:avLst/>
          </a:prstGeom>
          <a:noFill/>
          <a:ln w="0">
            <a:noFill/>
          </a:ln>
        </p:spPr>
        <p:txBody>
          <a:bodyPr lIns="0" tIns="0" rIns="0" bIns="0" anchor="t">
            <a:noAutofit/>
          </a:bodyPr>
          <a:lstStyle/>
          <a:p>
            <a:pPr algn="r"/>
            <a:fld id="{4A251B43-8BBB-472A-BCE1-F5F0C8B5D877}" type="slidenum">
              <a:rPr lang="en-GB" sz="800" b="0" strike="noStrike" spc="-1">
                <a:solidFill>
                  <a:srgbClr val="000000"/>
                </a:solidFill>
                <a:latin typeface="Poppins Light"/>
              </a:rPr>
              <a:t>‹#›</a:t>
            </a:fld>
            <a:endParaRPr lang="en-GB" sz="800" b="0" strike="noStrike" spc="-1">
              <a:latin typeface="Times New Roman"/>
            </a:endParaRPr>
          </a:p>
        </p:txBody>
      </p:sp>
      <p:sp>
        <p:nvSpPr>
          <p:cNvPr id="86" name="Прямоугольник 85"/>
          <p:cNvSpPr/>
          <p:nvPr/>
        </p:nvSpPr>
        <p:spPr>
          <a:xfrm>
            <a:off x="0" y="-19440"/>
            <a:ext cx="9144000" cy="110880"/>
          </a:xfrm>
          <a:prstGeom prst="rect">
            <a:avLst/>
          </a:prstGeom>
          <a:gradFill rotWithShape="0">
            <a:gsLst>
              <a:gs pos="0">
                <a:srgbClr val="3759BF"/>
              </a:gs>
              <a:gs pos="100000">
                <a:srgbClr val="D8D43C"/>
              </a:gs>
            </a:gsLst>
            <a:lin ang="10800000"/>
          </a:gradFill>
          <a:ln w="0">
            <a:noFill/>
          </a:ln>
        </p:spPr>
        <p:style>
          <a:lnRef idx="0">
            <a:scrgbClr r="0" g="0" b="0"/>
          </a:lnRef>
          <a:fillRef idx="0">
            <a:scrgbClr r="0" g="0" b="0"/>
          </a:fillRef>
          <a:effectRef idx="0">
            <a:scrgbClr r="0" g="0" b="0"/>
          </a:effectRef>
          <a:fontRef idx="minor"/>
        </p:style>
      </p:sp>
      <p:sp>
        <p:nvSpPr>
          <p:cNvPr id="87" name="TextBox 86"/>
          <p:cNvSpPr txBox="1"/>
          <p:nvPr/>
        </p:nvSpPr>
        <p:spPr>
          <a:xfrm>
            <a:off x="522000" y="4675680"/>
            <a:ext cx="2898000" cy="220320"/>
          </a:xfrm>
          <a:prstGeom prst="rect">
            <a:avLst/>
          </a:prstGeom>
          <a:noFill/>
          <a:ln w="0">
            <a:noFill/>
          </a:ln>
        </p:spPr>
        <p:txBody>
          <a:bodyPr lIns="0" tIns="0" rIns="0" bIns="0" anchor="t">
            <a:noAutofit/>
          </a:bodyPr>
          <a:lstStyle/>
          <a:p>
            <a:r>
              <a:rPr lang="en-GB" sz="800" b="0" strike="noStrike" spc="-1">
                <a:solidFill>
                  <a:srgbClr val="000000"/>
                </a:solidFill>
                <a:latin typeface="Arial"/>
              </a:rPr>
              <a:t>Copyright © CLOUD DATA EOOD 2022</a:t>
            </a:r>
            <a:endParaRPr lang="en-GB" sz="800" b="0" strike="noStrike" spc="-1">
              <a:latin typeface="Times New Roman"/>
            </a:endParaRPr>
          </a:p>
        </p:txBody>
      </p:sp>
      <p:sp>
        <p:nvSpPr>
          <p:cNvPr id="88" name="Прямоугольник 87"/>
          <p:cNvSpPr/>
          <p:nvPr/>
        </p:nvSpPr>
        <p:spPr>
          <a:xfrm>
            <a:off x="0" y="-19440"/>
            <a:ext cx="9144000" cy="110880"/>
          </a:xfrm>
          <a:prstGeom prst="rect">
            <a:avLst/>
          </a:prstGeom>
          <a:gradFill rotWithShape="0">
            <a:gsLst>
              <a:gs pos="0">
                <a:srgbClr val="5868AC"/>
              </a:gs>
              <a:gs pos="100000">
                <a:srgbClr val="D8D43C"/>
              </a:gs>
            </a:gsLst>
            <a:lin ang="10800000"/>
          </a:gradFill>
          <a:ln w="0">
            <a:noFill/>
          </a:ln>
        </p:spPr>
        <p:style>
          <a:lnRef idx="0">
            <a:scrgbClr r="0" g="0" b="0"/>
          </a:lnRef>
          <a:fillRef idx="0">
            <a:scrgbClr r="0" g="0" b="0"/>
          </a:fillRef>
          <a:effectRef idx="0">
            <a:scrgbClr r="0" g="0" b="0"/>
          </a:effectRef>
          <a:fontRef idx="minor"/>
        </p:style>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5" name="PlaceHolder 1"/>
          <p:cNvSpPr>
            <a:spLocks noGrp="1"/>
          </p:cNvSpPr>
          <p:nvPr>
            <p:ph type="title"/>
          </p:nvPr>
        </p:nvSpPr>
        <p:spPr>
          <a:xfrm>
            <a:off x="493200" y="1440000"/>
            <a:ext cx="3106800" cy="1080000"/>
          </a:xfrm>
          <a:prstGeom prst="rect">
            <a:avLst/>
          </a:prstGeom>
          <a:noFill/>
          <a:ln w="0">
            <a:noFill/>
          </a:ln>
        </p:spPr>
        <p:txBody>
          <a:bodyPr lIns="0" tIns="0" rIns="0" bIns="0" anchor="t">
            <a:noAutofit/>
          </a:bodyPr>
          <a:lstStyle/>
          <a:p>
            <a:r>
              <a:rPr lang="en-GB" sz="3000" b="0" strike="noStrike" spc="-1">
                <a:solidFill>
                  <a:srgbClr val="0C322C"/>
                </a:solidFill>
                <a:latin typeface="Arial"/>
              </a:rPr>
              <a:t>Для правки текста заглавия щёлкните мышью</a:t>
            </a:r>
          </a:p>
        </p:txBody>
      </p:sp>
      <p:sp>
        <p:nvSpPr>
          <p:cNvPr id="126" name="PlaceHolder 2"/>
          <p:cNvSpPr>
            <a:spLocks noGrp="1"/>
          </p:cNvSpPr>
          <p:nvPr>
            <p:ph type="body"/>
          </p:nvPr>
        </p:nvSpPr>
        <p:spPr>
          <a:xfrm>
            <a:off x="529560" y="2736000"/>
            <a:ext cx="3214440" cy="1670040"/>
          </a:xfrm>
          <a:prstGeom prst="rect">
            <a:avLst/>
          </a:prstGeom>
          <a:noFill/>
          <a:ln w="0">
            <a:noFill/>
          </a:ln>
        </p:spPr>
        <p:txBody>
          <a:bodyPr lIns="0" tIns="0" rIns="0" bIns="0" anchor="t">
            <a:normAutofit fontScale="55000"/>
          </a:bodyPr>
          <a:lstStyle/>
          <a:p>
            <a:pPr marL="432000" indent="-324000">
              <a:spcBef>
                <a:spcPts val="1414"/>
              </a:spcBef>
              <a:buClr>
                <a:srgbClr val="000000"/>
              </a:buClr>
              <a:buSzPct val="45000"/>
              <a:buFont typeface="Wingdings" charset="2"/>
              <a:buChar char=""/>
            </a:pPr>
            <a:r>
              <a:rPr lang="en-GB" sz="2000" b="0" strike="noStrike" spc="-1">
                <a:latin typeface="Arial"/>
              </a:rPr>
              <a:t>Для правки структуры щёлкните мышью</a:t>
            </a:r>
          </a:p>
          <a:p>
            <a:pPr marL="864000" lvl="1" indent="-324000">
              <a:spcBef>
                <a:spcPts val="1134"/>
              </a:spcBef>
              <a:buClr>
                <a:srgbClr val="000000"/>
              </a:buClr>
              <a:buSzPct val="75000"/>
              <a:buFont typeface="Symbol" charset="2"/>
              <a:buChar char=""/>
            </a:pPr>
            <a:r>
              <a:rPr lang="en-GB" sz="2000" b="0" strike="noStrike" spc="-1">
                <a:latin typeface="Arial"/>
              </a:rPr>
              <a:t>Второй уровень структуры</a:t>
            </a:r>
          </a:p>
          <a:p>
            <a:pPr marL="1296000" lvl="2" indent="-288000">
              <a:spcBef>
                <a:spcPts val="850"/>
              </a:spcBef>
              <a:buClr>
                <a:srgbClr val="000000"/>
              </a:buClr>
              <a:buSzPct val="45000"/>
              <a:buFont typeface="Wingdings" charset="2"/>
              <a:buChar char=""/>
            </a:pPr>
            <a:r>
              <a:rPr lang="en-GB" sz="2000" b="0" strike="noStrike" spc="-1">
                <a:latin typeface="Arial"/>
              </a:rPr>
              <a:t>Третий уровень структуры</a:t>
            </a:r>
          </a:p>
          <a:p>
            <a:pPr marL="1728000" lvl="3" indent="-216000">
              <a:spcBef>
                <a:spcPts val="567"/>
              </a:spcBef>
              <a:buClr>
                <a:srgbClr val="000000"/>
              </a:buClr>
              <a:buSzPct val="75000"/>
              <a:buFont typeface="Symbol" charset="2"/>
              <a:buChar char=""/>
            </a:pPr>
            <a:r>
              <a:rPr lang="en-GB" sz="2000" b="0" strike="noStrike" spc="-1">
                <a:latin typeface="Arial"/>
              </a:rPr>
              <a:t>Четвёртый уровень структуры</a:t>
            </a:r>
          </a:p>
          <a:p>
            <a:pPr marL="2160000" lvl="4" indent="-216000">
              <a:spcBef>
                <a:spcPts val="283"/>
              </a:spcBef>
              <a:buClr>
                <a:srgbClr val="000000"/>
              </a:buClr>
              <a:buSzPct val="45000"/>
              <a:buFont typeface="Wingdings" charset="2"/>
              <a:buChar char=""/>
            </a:pPr>
            <a:r>
              <a:rPr lang="en-GB" sz="2000" b="0" strike="noStrike" spc="-1">
                <a:latin typeface="Arial"/>
              </a:rPr>
              <a:t>Пятый уровень структуры</a:t>
            </a:r>
          </a:p>
          <a:p>
            <a:pPr marL="2592000" lvl="5" indent="-216000">
              <a:spcBef>
                <a:spcPts val="283"/>
              </a:spcBef>
              <a:buClr>
                <a:srgbClr val="000000"/>
              </a:buClr>
              <a:buSzPct val="45000"/>
              <a:buFont typeface="Wingdings" charset="2"/>
              <a:buChar char=""/>
            </a:pPr>
            <a:r>
              <a:rPr lang="en-GB" sz="2000" b="0" strike="noStrike" spc="-1">
                <a:latin typeface="Arial"/>
              </a:rPr>
              <a:t>Шестой уровень структуры</a:t>
            </a:r>
          </a:p>
          <a:p>
            <a:pPr marL="3024000" lvl="6" indent="-216000">
              <a:spcBef>
                <a:spcPts val="283"/>
              </a:spcBef>
              <a:buClr>
                <a:srgbClr val="000000"/>
              </a:buClr>
              <a:buSzPct val="45000"/>
              <a:buFont typeface="Wingdings" charset="2"/>
              <a:buChar char=""/>
            </a:pPr>
            <a:r>
              <a:rPr lang="en-GB" sz="2000" b="0" strike="noStrike" spc="-1">
                <a:latin typeface="Arial"/>
              </a:rPr>
              <a:t>Седьмой уровень структуры</a:t>
            </a:r>
          </a:p>
        </p:txBody>
      </p:sp>
      <p:sp>
        <p:nvSpPr>
          <p:cNvPr id="127" name="TextBox 126"/>
          <p:cNvSpPr txBox="1"/>
          <p:nvPr/>
        </p:nvSpPr>
        <p:spPr>
          <a:xfrm>
            <a:off x="522000" y="4675680"/>
            <a:ext cx="2898000" cy="220320"/>
          </a:xfrm>
          <a:prstGeom prst="rect">
            <a:avLst/>
          </a:prstGeom>
          <a:noFill/>
          <a:ln w="0">
            <a:noFill/>
          </a:ln>
        </p:spPr>
        <p:txBody>
          <a:bodyPr lIns="0" tIns="0" rIns="0" bIns="0" anchor="t">
            <a:noAutofit/>
          </a:bodyPr>
          <a:lstStyle/>
          <a:p>
            <a:r>
              <a:rPr lang="en-GB" sz="800" b="0" strike="noStrike" spc="-1">
                <a:solidFill>
                  <a:srgbClr val="000000"/>
                </a:solidFill>
                <a:latin typeface="Arial"/>
              </a:rPr>
              <a:t>Copyright © CLOUD DATA EOOD 2022</a:t>
            </a:r>
            <a:endParaRPr lang="en-GB" sz="800" b="0" strike="noStrike" spc="-1">
              <a:latin typeface="Times New Roman"/>
            </a:endParaRPr>
          </a:p>
        </p:txBody>
      </p:sp>
      <p:sp>
        <p:nvSpPr>
          <p:cNvPr id="128" name="TextBox 127"/>
          <p:cNvSpPr txBox="1"/>
          <p:nvPr/>
        </p:nvSpPr>
        <p:spPr>
          <a:xfrm>
            <a:off x="7661880" y="4747680"/>
            <a:ext cx="978120" cy="220320"/>
          </a:xfrm>
          <a:prstGeom prst="rect">
            <a:avLst/>
          </a:prstGeom>
          <a:noFill/>
          <a:ln w="0">
            <a:noFill/>
          </a:ln>
        </p:spPr>
        <p:txBody>
          <a:bodyPr lIns="0" tIns="0" rIns="0" bIns="0" anchor="t">
            <a:noAutofit/>
          </a:bodyPr>
          <a:lstStyle/>
          <a:p>
            <a:pPr algn="r"/>
            <a:fld id="{B3EE6AD5-347B-4D9D-8C9A-142E55EAA6CB}" type="slidenum">
              <a:rPr lang="en-GB" sz="800" b="0" strike="noStrike" spc="-1">
                <a:solidFill>
                  <a:srgbClr val="000000"/>
                </a:solidFill>
                <a:latin typeface="Poppins Light"/>
              </a:rPr>
              <a:t>‹#›</a:t>
            </a:fld>
            <a:endParaRPr lang="en-GB" sz="800" b="0" strike="noStrike" spc="-1">
              <a:latin typeface="Times New Roman"/>
            </a:endParaRPr>
          </a:p>
        </p:txBody>
      </p:sp>
      <p:sp>
        <p:nvSpPr>
          <p:cNvPr id="129" name="Прямоугольник 128"/>
          <p:cNvSpPr/>
          <p:nvPr/>
        </p:nvSpPr>
        <p:spPr>
          <a:xfrm>
            <a:off x="0" y="-19440"/>
            <a:ext cx="9144000" cy="110880"/>
          </a:xfrm>
          <a:prstGeom prst="rect">
            <a:avLst/>
          </a:prstGeom>
          <a:gradFill rotWithShape="0">
            <a:gsLst>
              <a:gs pos="0">
                <a:srgbClr val="3759BF"/>
              </a:gs>
              <a:gs pos="100000">
                <a:srgbClr val="D8D43C"/>
              </a:gs>
            </a:gsLst>
            <a:lin ang="10800000"/>
          </a:gradFill>
          <a:ln w="0">
            <a:noFill/>
          </a:ln>
        </p:spPr>
        <p:style>
          <a:lnRef idx="0">
            <a:scrgbClr r="0" g="0" b="0"/>
          </a:lnRef>
          <a:fillRef idx="0">
            <a:scrgbClr r="0" g="0" b="0"/>
          </a:fillRef>
          <a:effectRef idx="0">
            <a:scrgbClr r="0" g="0" b="0"/>
          </a:effectRef>
          <a:fontRef idx="minor"/>
        </p:style>
      </p:sp>
      <p:sp>
        <p:nvSpPr>
          <p:cNvPr id="130" name="Прямоугольник 129"/>
          <p:cNvSpPr/>
          <p:nvPr/>
        </p:nvSpPr>
        <p:spPr>
          <a:xfrm>
            <a:off x="0" y="-19440"/>
            <a:ext cx="9144000" cy="110880"/>
          </a:xfrm>
          <a:prstGeom prst="rect">
            <a:avLst/>
          </a:prstGeom>
          <a:gradFill rotWithShape="0">
            <a:gsLst>
              <a:gs pos="0">
                <a:srgbClr val="5868AC"/>
              </a:gs>
              <a:gs pos="100000">
                <a:srgbClr val="D8D43C"/>
              </a:gs>
            </a:gsLst>
            <a:lin ang="10800000"/>
          </a:gradFill>
          <a:ln w="0">
            <a:noFill/>
          </a:ln>
        </p:spPr>
        <p:style>
          <a:lnRef idx="0">
            <a:scrgbClr r="0" g="0" b="0"/>
          </a:lnRef>
          <a:fillRef idx="0">
            <a:scrgbClr r="0" g="0" b="0"/>
          </a:fillRef>
          <a:effectRef idx="0">
            <a:scrgbClr r="0" g="0" b="0"/>
          </a:effectRef>
          <a:fontRef idx="minor"/>
        </p:style>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7" name="Прямоугольник 166"/>
          <p:cNvSpPr/>
          <p:nvPr/>
        </p:nvSpPr>
        <p:spPr>
          <a:xfrm>
            <a:off x="4176000" y="51480"/>
            <a:ext cx="4968000" cy="5096520"/>
          </a:xfrm>
          <a:prstGeom prst="rect">
            <a:avLst/>
          </a:prstGeom>
          <a:solidFill>
            <a:srgbClr val="EFEFEF"/>
          </a:solidFill>
          <a:ln w="0">
            <a:noFill/>
          </a:ln>
        </p:spPr>
        <p:style>
          <a:lnRef idx="0">
            <a:scrgbClr r="0" g="0" b="0"/>
          </a:lnRef>
          <a:fillRef idx="0">
            <a:scrgbClr r="0" g="0" b="0"/>
          </a:fillRef>
          <a:effectRef idx="0">
            <a:scrgbClr r="0" g="0" b="0"/>
          </a:effectRef>
          <a:fontRef idx="minor"/>
        </p:style>
        <p:txBody>
          <a:bodyPr wrap="none" lIns="0" tIns="0" rIns="0" bIns="0" anchor="ctr">
            <a:noAutofit/>
          </a:bodyPr>
          <a:lstStyle/>
          <a:p>
            <a:pPr algn="ctr"/>
            <a:r>
              <a:rPr lang="en-GB" sz="1800" b="0" strike="noStrike" spc="-1">
                <a:solidFill>
                  <a:srgbClr val="000000"/>
                </a:solidFill>
                <a:latin typeface="Arial"/>
              </a:rPr>
              <a:t>Insert Image</a:t>
            </a:r>
          </a:p>
        </p:txBody>
      </p:sp>
      <p:sp>
        <p:nvSpPr>
          <p:cNvPr id="168" name="PlaceHolder 1"/>
          <p:cNvSpPr>
            <a:spLocks noGrp="1"/>
          </p:cNvSpPr>
          <p:nvPr>
            <p:ph type="title"/>
          </p:nvPr>
        </p:nvSpPr>
        <p:spPr>
          <a:xfrm>
            <a:off x="485640" y="1444680"/>
            <a:ext cx="3114360" cy="1075320"/>
          </a:xfrm>
          <a:prstGeom prst="rect">
            <a:avLst/>
          </a:prstGeom>
          <a:noFill/>
          <a:ln w="0">
            <a:noFill/>
          </a:ln>
        </p:spPr>
        <p:txBody>
          <a:bodyPr lIns="0" tIns="0" rIns="0" bIns="0" anchor="t">
            <a:noAutofit/>
          </a:bodyPr>
          <a:lstStyle/>
          <a:p>
            <a:r>
              <a:rPr lang="en-US" sz="3000" b="0" strike="noStrike" spc="-1">
                <a:solidFill>
                  <a:srgbClr val="0C322C"/>
                </a:solidFill>
                <a:latin typeface="Arial"/>
              </a:rPr>
              <a:t>Для правки текста заглавия щёлкните мышью</a:t>
            </a:r>
          </a:p>
        </p:txBody>
      </p:sp>
      <p:sp>
        <p:nvSpPr>
          <p:cNvPr id="169" name="PlaceHolder 2"/>
          <p:cNvSpPr>
            <a:spLocks noGrp="1"/>
          </p:cNvSpPr>
          <p:nvPr>
            <p:ph type="body"/>
          </p:nvPr>
        </p:nvSpPr>
        <p:spPr>
          <a:xfrm>
            <a:off x="504000" y="2736000"/>
            <a:ext cx="3240000" cy="1584000"/>
          </a:xfrm>
          <a:prstGeom prst="rect">
            <a:avLst/>
          </a:prstGeom>
          <a:noFill/>
          <a:ln w="0">
            <a:noFill/>
          </a:ln>
        </p:spPr>
        <p:txBody>
          <a:bodyPr lIns="0" tIns="0" rIns="0" bIns="0" anchor="t">
            <a:normAutofit fontScale="60000"/>
          </a:bodyPr>
          <a:lstStyle/>
          <a:p>
            <a:pPr marL="432000" indent="-324000">
              <a:buClr>
                <a:srgbClr val="000000"/>
              </a:buClr>
              <a:buSzPct val="45000"/>
              <a:buFont typeface="Wingdings" charset="2"/>
              <a:buChar char=""/>
            </a:pPr>
            <a:r>
              <a:rPr lang="en-US" sz="2000" b="0" strike="noStrike" spc="-1">
                <a:solidFill>
                  <a:srgbClr val="000000"/>
                </a:solidFill>
                <a:latin typeface="Arial"/>
              </a:rPr>
              <a:t>Для правки структуры щёлкните мышью</a:t>
            </a:r>
          </a:p>
          <a:p>
            <a:pPr marL="864000" lvl="1" indent="-324000">
              <a:buClr>
                <a:srgbClr val="000000"/>
              </a:buClr>
              <a:buSzPct val="45000"/>
              <a:buFont typeface="Wingdings" charset="2"/>
              <a:buChar char=""/>
            </a:pPr>
            <a:r>
              <a:rPr lang="en-US" sz="2000" b="0" strike="noStrike" spc="-1">
                <a:solidFill>
                  <a:srgbClr val="000000"/>
                </a:solidFill>
                <a:latin typeface="Arial"/>
              </a:rPr>
              <a:t>Второй уровень структуры</a:t>
            </a:r>
          </a:p>
          <a:p>
            <a:pPr marL="1296000" lvl="2" indent="-288000">
              <a:buClr>
                <a:srgbClr val="000000"/>
              </a:buClr>
              <a:buSzPct val="45000"/>
              <a:buFont typeface="Wingdings" charset="2"/>
              <a:buChar char=""/>
            </a:pPr>
            <a:r>
              <a:rPr lang="en-US" sz="2000" b="0" strike="noStrike" spc="-1">
                <a:solidFill>
                  <a:srgbClr val="000000"/>
                </a:solidFill>
                <a:latin typeface="Arial"/>
              </a:rPr>
              <a:t>Третий уровень структуры</a:t>
            </a:r>
          </a:p>
          <a:p>
            <a:pPr marL="1728000" lvl="3" indent="-216000">
              <a:buClr>
                <a:srgbClr val="000000"/>
              </a:buClr>
              <a:buSzPct val="75000"/>
              <a:buFont typeface="Symbol" charset="2"/>
              <a:buChar char=""/>
            </a:pPr>
            <a:r>
              <a:rPr lang="en-US" sz="2000" b="0" strike="noStrike" spc="-1">
                <a:solidFill>
                  <a:srgbClr val="000000"/>
                </a:solidFill>
                <a:latin typeface="Arial"/>
              </a:rPr>
              <a:t>Четвёртый уровень структуры</a:t>
            </a:r>
          </a:p>
          <a:p>
            <a:pPr marL="2160000" lvl="4" indent="-216000">
              <a:buClr>
                <a:srgbClr val="000000"/>
              </a:buClr>
              <a:buSzPct val="45000"/>
              <a:buFont typeface="Wingdings" charset="2"/>
              <a:buChar char=""/>
            </a:pPr>
            <a:r>
              <a:rPr lang="en-US" sz="2000" b="0" strike="noStrike" spc="-1">
                <a:solidFill>
                  <a:srgbClr val="000000"/>
                </a:solidFill>
                <a:latin typeface="Arial"/>
              </a:rPr>
              <a:t>Пятый уровень структуры</a:t>
            </a:r>
          </a:p>
          <a:p>
            <a:pPr marL="2592000" lvl="5" indent="-216000">
              <a:buClr>
                <a:srgbClr val="000000"/>
              </a:buClr>
              <a:buSzPct val="45000"/>
              <a:buFont typeface="Wingdings" charset="2"/>
              <a:buChar char=""/>
            </a:pPr>
            <a:r>
              <a:rPr lang="en-US" sz="2000" b="0" strike="noStrike" spc="-1">
                <a:solidFill>
                  <a:srgbClr val="000000"/>
                </a:solidFill>
                <a:latin typeface="Arial"/>
              </a:rPr>
              <a:t>Шестой уровень структуры</a:t>
            </a:r>
          </a:p>
          <a:p>
            <a:pPr marL="3024000" lvl="6" indent="-216000">
              <a:buClr>
                <a:srgbClr val="000000"/>
              </a:buClr>
              <a:buSzPct val="45000"/>
              <a:buFont typeface="Wingdings" charset="2"/>
              <a:buChar char=""/>
            </a:pPr>
            <a:r>
              <a:rPr lang="en-US" sz="2000" b="0" strike="noStrike" spc="-1">
                <a:solidFill>
                  <a:srgbClr val="000000"/>
                </a:solidFill>
                <a:latin typeface="Arial"/>
              </a:rPr>
              <a:t>Седьмой уровень структуры</a:t>
            </a:r>
          </a:p>
        </p:txBody>
      </p:sp>
      <p:sp>
        <p:nvSpPr>
          <p:cNvPr id="170" name="TextBox 169"/>
          <p:cNvSpPr txBox="1"/>
          <p:nvPr/>
        </p:nvSpPr>
        <p:spPr>
          <a:xfrm>
            <a:off x="522000" y="4675680"/>
            <a:ext cx="2898000" cy="220320"/>
          </a:xfrm>
          <a:prstGeom prst="rect">
            <a:avLst/>
          </a:prstGeom>
          <a:noFill/>
          <a:ln w="0">
            <a:noFill/>
          </a:ln>
        </p:spPr>
        <p:txBody>
          <a:bodyPr lIns="0" tIns="0" rIns="0" bIns="0" anchor="t">
            <a:noAutofit/>
          </a:bodyPr>
          <a:lstStyle/>
          <a:p>
            <a:r>
              <a:rPr lang="en-GB" sz="800" b="0" strike="noStrike" spc="-1">
                <a:solidFill>
                  <a:srgbClr val="000000"/>
                </a:solidFill>
                <a:latin typeface="Arial"/>
              </a:rPr>
              <a:t>Copyright © CLOUD DATA EOOD 2022</a:t>
            </a:r>
            <a:endParaRPr lang="en-GB" sz="800" b="0" strike="noStrike" spc="-1">
              <a:latin typeface="Times New Roman"/>
            </a:endParaRPr>
          </a:p>
        </p:txBody>
      </p:sp>
      <p:sp>
        <p:nvSpPr>
          <p:cNvPr id="171" name="Прямоугольник 170"/>
          <p:cNvSpPr/>
          <p:nvPr/>
        </p:nvSpPr>
        <p:spPr>
          <a:xfrm>
            <a:off x="0" y="-19440"/>
            <a:ext cx="9144000" cy="110880"/>
          </a:xfrm>
          <a:prstGeom prst="rect">
            <a:avLst/>
          </a:prstGeom>
          <a:gradFill rotWithShape="0">
            <a:gsLst>
              <a:gs pos="0">
                <a:srgbClr val="5868AC"/>
              </a:gs>
              <a:gs pos="100000">
                <a:srgbClr val="D8D43C"/>
              </a:gs>
            </a:gsLst>
            <a:lin ang="10800000"/>
          </a:gradFill>
          <a:ln w="0">
            <a:noFill/>
          </a:ln>
        </p:spPr>
        <p:style>
          <a:lnRef idx="0">
            <a:scrgbClr r="0" g="0" b="0"/>
          </a:lnRef>
          <a:fillRef idx="0">
            <a:scrgbClr r="0" g="0" b="0"/>
          </a:fillRef>
          <a:effectRef idx="0">
            <a:scrgbClr r="0" g="0" b="0"/>
          </a:effectRef>
          <a:fontRef idx="minor"/>
        </p:style>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8" name="TextBox 207"/>
          <p:cNvSpPr txBox="1"/>
          <p:nvPr/>
        </p:nvSpPr>
        <p:spPr>
          <a:xfrm>
            <a:off x="493200" y="1188720"/>
            <a:ext cx="2638800" cy="3161520"/>
          </a:xfrm>
          <a:prstGeom prst="rect">
            <a:avLst/>
          </a:prstGeom>
          <a:blipFill rotWithShape="0">
            <a:blip r:embed="rId14"/>
            <a:stretch/>
          </a:blipFill>
          <a:ln w="0">
            <a:noFill/>
          </a:ln>
        </p:spPr>
        <p:txBody>
          <a:bodyPr lIns="90000" tIns="45000" rIns="90000" bIns="45000" anchor="ctr" anchorCtr="1">
            <a:noAutofit/>
          </a:bodyPr>
          <a:lstStyle/>
          <a:p>
            <a:pPr algn="ctr"/>
            <a:r>
              <a:rPr lang="en-GB" sz="1800" b="0" strike="noStrike" spc="-1">
                <a:latin typeface="Arial"/>
              </a:rPr>
              <a:t>Picture</a:t>
            </a:r>
          </a:p>
        </p:txBody>
      </p:sp>
      <p:sp>
        <p:nvSpPr>
          <p:cNvPr id="209" name="PlaceHolder 1"/>
          <p:cNvSpPr>
            <a:spLocks noGrp="1"/>
          </p:cNvSpPr>
          <p:nvPr>
            <p:ph type="title"/>
          </p:nvPr>
        </p:nvSpPr>
        <p:spPr>
          <a:xfrm>
            <a:off x="504000" y="489240"/>
            <a:ext cx="8136000" cy="518760"/>
          </a:xfrm>
          <a:prstGeom prst="rect">
            <a:avLst/>
          </a:prstGeom>
          <a:noFill/>
          <a:ln w="0">
            <a:noFill/>
          </a:ln>
        </p:spPr>
        <p:txBody>
          <a:bodyPr lIns="0" tIns="0" rIns="0" bIns="0" anchor="t">
            <a:noAutofit/>
          </a:bodyPr>
          <a:lstStyle/>
          <a:p>
            <a:r>
              <a:rPr lang="en-GB" sz="3000" b="0" strike="noStrike" spc="-1">
                <a:solidFill>
                  <a:srgbClr val="0C322C"/>
                </a:solidFill>
                <a:latin typeface="Arial"/>
              </a:rPr>
              <a:t>Для правки текста заглавия щёлкните мышью</a:t>
            </a:r>
          </a:p>
        </p:txBody>
      </p:sp>
      <p:sp>
        <p:nvSpPr>
          <p:cNvPr id="210" name="PlaceHolder 2"/>
          <p:cNvSpPr>
            <a:spLocks noGrp="1"/>
          </p:cNvSpPr>
          <p:nvPr>
            <p:ph type="body"/>
          </p:nvPr>
        </p:nvSpPr>
        <p:spPr>
          <a:xfrm>
            <a:off x="3566160" y="1152000"/>
            <a:ext cx="5073840" cy="1008000"/>
          </a:xfrm>
          <a:prstGeom prst="rect">
            <a:avLst/>
          </a:prstGeom>
          <a:noFill/>
          <a:ln w="0">
            <a:noFill/>
          </a:ln>
        </p:spPr>
        <p:txBody>
          <a:bodyPr lIns="0" tIns="0" rIns="0" bIns="0" anchor="t">
            <a:normAutofit fontScale="56000"/>
          </a:bodyPr>
          <a:lstStyle/>
          <a:p>
            <a:pPr marL="432000" indent="-324000">
              <a:buClr>
                <a:srgbClr val="000000"/>
              </a:buClr>
              <a:buSzPct val="45000"/>
              <a:buFont typeface="Wingdings" charset="2"/>
              <a:buChar char=""/>
            </a:pPr>
            <a:r>
              <a:rPr lang="en-GB" sz="1800" b="0" strike="noStrike" spc="-1">
                <a:latin typeface="Arial"/>
              </a:rPr>
              <a:t>Для правки структуры щёлкните мышью</a:t>
            </a:r>
          </a:p>
          <a:p>
            <a:pPr marL="864000" lvl="1" indent="-324000">
              <a:buClr>
                <a:srgbClr val="000000"/>
              </a:buClr>
              <a:buSzPct val="75000"/>
              <a:buFont typeface="Symbol" charset="2"/>
              <a:buChar char=""/>
            </a:pPr>
            <a:r>
              <a:rPr lang="en-GB" sz="1800" b="0" strike="noStrike" spc="-1">
                <a:latin typeface="Arial"/>
              </a:rPr>
              <a:t>Второй уровень структуры</a:t>
            </a:r>
          </a:p>
          <a:p>
            <a:pPr marL="1296000" lvl="2" indent="-288000">
              <a:buClr>
                <a:srgbClr val="000000"/>
              </a:buClr>
              <a:buSzPct val="45000"/>
              <a:buFont typeface="Wingdings" charset="2"/>
              <a:buChar char=""/>
            </a:pPr>
            <a:r>
              <a:rPr lang="en-GB" sz="1800" b="0" strike="noStrike" spc="-1">
                <a:latin typeface="Arial"/>
              </a:rPr>
              <a:t>Третий уровень структуры</a:t>
            </a:r>
          </a:p>
          <a:p>
            <a:pPr marL="1728000" lvl="3" indent="-216000">
              <a:buClr>
                <a:srgbClr val="000000"/>
              </a:buClr>
              <a:buSzPct val="75000"/>
              <a:buFont typeface="Symbol" charset="2"/>
              <a:buChar char=""/>
            </a:pPr>
            <a:r>
              <a:rPr lang="en-GB" sz="1800" b="0" strike="noStrike" spc="-1">
                <a:latin typeface="Arial"/>
              </a:rPr>
              <a:t>Четвёртый уровень структуры</a:t>
            </a:r>
          </a:p>
          <a:p>
            <a:pPr marL="2160000" lvl="4" indent="-216000">
              <a:buClr>
                <a:srgbClr val="000000"/>
              </a:buClr>
              <a:buSzPct val="45000"/>
              <a:buFont typeface="Wingdings" charset="2"/>
              <a:buChar char=""/>
            </a:pPr>
            <a:r>
              <a:rPr lang="en-GB" sz="1800" b="0" strike="noStrike" spc="-1">
                <a:latin typeface="Arial"/>
              </a:rPr>
              <a:t>Пятый уровень структуры</a:t>
            </a:r>
          </a:p>
          <a:p>
            <a:pPr marL="2592000" lvl="5" indent="-216000">
              <a:buClr>
                <a:srgbClr val="000000"/>
              </a:buClr>
              <a:buSzPct val="45000"/>
              <a:buFont typeface="Wingdings" charset="2"/>
              <a:buChar char=""/>
            </a:pPr>
            <a:r>
              <a:rPr lang="en-GB" sz="1800" b="0" strike="noStrike" spc="-1">
                <a:latin typeface="Arial"/>
              </a:rPr>
              <a:t>Шестой уровень структуры</a:t>
            </a:r>
          </a:p>
          <a:p>
            <a:pPr marL="3024000" lvl="6" indent="-216000">
              <a:buClr>
                <a:srgbClr val="000000"/>
              </a:buClr>
              <a:buSzPct val="45000"/>
              <a:buFont typeface="Wingdings" charset="2"/>
              <a:buChar char=""/>
            </a:pPr>
            <a:r>
              <a:rPr lang="en-GB" sz="1800" b="0" strike="noStrike" spc="-1">
                <a:latin typeface="Arial"/>
              </a:rPr>
              <a:t>Седьмой уровень структуры</a:t>
            </a:r>
          </a:p>
        </p:txBody>
      </p:sp>
      <p:pic>
        <p:nvPicPr>
          <p:cNvPr id="211" name="Рисунок 210"/>
          <p:cNvPicPr/>
          <p:nvPr/>
        </p:nvPicPr>
        <p:blipFill>
          <a:blip r:embed="rId15"/>
          <a:stretch/>
        </p:blipFill>
        <p:spPr>
          <a:xfrm>
            <a:off x="2520" y="-14040"/>
            <a:ext cx="9143640" cy="51480"/>
          </a:xfrm>
          <a:prstGeom prst="rect">
            <a:avLst/>
          </a:prstGeom>
          <a:ln w="0">
            <a:noFill/>
          </a:ln>
        </p:spPr>
      </p:pic>
      <p:sp>
        <p:nvSpPr>
          <p:cNvPr id="212" name="TextBox 211"/>
          <p:cNvSpPr txBox="1"/>
          <p:nvPr/>
        </p:nvSpPr>
        <p:spPr>
          <a:xfrm>
            <a:off x="7662240" y="4747680"/>
            <a:ext cx="978120" cy="220320"/>
          </a:xfrm>
          <a:prstGeom prst="rect">
            <a:avLst/>
          </a:prstGeom>
          <a:noFill/>
          <a:ln w="0">
            <a:noFill/>
          </a:ln>
        </p:spPr>
        <p:txBody>
          <a:bodyPr lIns="0" tIns="0" rIns="0" bIns="0" anchor="t">
            <a:noAutofit/>
          </a:bodyPr>
          <a:lstStyle/>
          <a:p>
            <a:pPr algn="r"/>
            <a:fld id="{AAD48408-2BA7-4CF3-B0D3-DD05B467D80B}" type="slidenum">
              <a:rPr lang="en-GB" sz="800" b="0" strike="noStrike" spc="-1">
                <a:solidFill>
                  <a:srgbClr val="000000"/>
                </a:solidFill>
                <a:latin typeface="Poppins Light"/>
              </a:rPr>
              <a:t>‹#›</a:t>
            </a:fld>
            <a:endParaRPr lang="en-GB" sz="800" b="0" strike="noStrike" spc="-1">
              <a:latin typeface="Times New Roman"/>
            </a:endParaRPr>
          </a:p>
        </p:txBody>
      </p:sp>
      <p:sp>
        <p:nvSpPr>
          <p:cNvPr id="213" name="Прямоугольник 212"/>
          <p:cNvSpPr/>
          <p:nvPr/>
        </p:nvSpPr>
        <p:spPr>
          <a:xfrm>
            <a:off x="0" y="-19440"/>
            <a:ext cx="9144000" cy="110880"/>
          </a:xfrm>
          <a:prstGeom prst="rect">
            <a:avLst/>
          </a:prstGeom>
          <a:gradFill rotWithShape="0">
            <a:gsLst>
              <a:gs pos="0">
                <a:srgbClr val="5868AC"/>
              </a:gs>
              <a:gs pos="100000">
                <a:srgbClr val="D8D43C"/>
              </a:gs>
            </a:gsLst>
            <a:lin ang="10800000"/>
          </a:gradFill>
          <a:ln w="0">
            <a:noFill/>
          </a:ln>
        </p:spPr>
        <p:style>
          <a:lnRef idx="0">
            <a:scrgbClr r="0" g="0" b="0"/>
          </a:lnRef>
          <a:fillRef idx="0">
            <a:scrgbClr r="0" g="0" b="0"/>
          </a:fillRef>
          <a:effectRef idx="0">
            <a:scrgbClr r="0" g="0" b="0"/>
          </a:effectRef>
          <a:fontRef idx="minor"/>
        </p:style>
      </p:sp>
      <p:sp>
        <p:nvSpPr>
          <p:cNvPr id="214" name="TextBox 213"/>
          <p:cNvSpPr txBox="1"/>
          <p:nvPr/>
        </p:nvSpPr>
        <p:spPr>
          <a:xfrm>
            <a:off x="522000" y="4675680"/>
            <a:ext cx="2898000" cy="220320"/>
          </a:xfrm>
          <a:prstGeom prst="rect">
            <a:avLst/>
          </a:prstGeom>
          <a:noFill/>
          <a:ln w="0">
            <a:noFill/>
          </a:ln>
        </p:spPr>
        <p:txBody>
          <a:bodyPr lIns="0" tIns="0" rIns="0" bIns="0" anchor="t">
            <a:noAutofit/>
          </a:bodyPr>
          <a:lstStyle/>
          <a:p>
            <a:r>
              <a:rPr lang="en-GB" sz="800" b="0" strike="noStrike" spc="-1">
                <a:solidFill>
                  <a:srgbClr val="000000"/>
                </a:solidFill>
                <a:latin typeface="Arial"/>
              </a:rPr>
              <a:t>Copyright © CLOUD DATA EOOD 2022</a:t>
            </a:r>
            <a:endParaRPr lang="en-GB" sz="8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1" name="PlaceHolder 1"/>
          <p:cNvSpPr>
            <a:spLocks noGrp="1"/>
          </p:cNvSpPr>
          <p:nvPr>
            <p:ph type="title"/>
          </p:nvPr>
        </p:nvSpPr>
        <p:spPr>
          <a:xfrm>
            <a:off x="504000" y="485640"/>
            <a:ext cx="8136000" cy="522360"/>
          </a:xfrm>
          <a:prstGeom prst="rect">
            <a:avLst/>
          </a:prstGeom>
          <a:noFill/>
          <a:ln w="0">
            <a:noFill/>
          </a:ln>
        </p:spPr>
        <p:txBody>
          <a:bodyPr lIns="0" tIns="0" rIns="0" bIns="0" anchor="t">
            <a:noAutofit/>
          </a:bodyPr>
          <a:lstStyle/>
          <a:p>
            <a:r>
              <a:rPr lang="en-US" sz="3000" b="0" strike="noStrike" spc="-1">
                <a:solidFill>
                  <a:srgbClr val="0C322C"/>
                </a:solidFill>
                <a:latin typeface="Arial"/>
              </a:rPr>
              <a:t>Для правки текста заглавия щёлкните мышью</a:t>
            </a:r>
          </a:p>
        </p:txBody>
      </p:sp>
      <p:sp>
        <p:nvSpPr>
          <p:cNvPr id="252" name="PlaceHolder 2"/>
          <p:cNvSpPr>
            <a:spLocks noGrp="1"/>
          </p:cNvSpPr>
          <p:nvPr>
            <p:ph type="body"/>
          </p:nvPr>
        </p:nvSpPr>
        <p:spPr>
          <a:xfrm>
            <a:off x="504000" y="1423440"/>
            <a:ext cx="8136000" cy="988560"/>
          </a:xfrm>
          <a:prstGeom prst="rect">
            <a:avLst/>
          </a:prstGeom>
          <a:noFill/>
          <a:ln w="0">
            <a:noFill/>
          </a:ln>
        </p:spPr>
        <p:txBody>
          <a:bodyPr lIns="0" tIns="0" rIns="0" bIns="0" anchor="t">
            <a:normAutofit fontScale="55000"/>
          </a:bodyPr>
          <a:lstStyle/>
          <a:p>
            <a:pPr marL="432000" indent="-324000">
              <a:buClr>
                <a:srgbClr val="000000"/>
              </a:buClr>
              <a:buSzPct val="45000"/>
              <a:buFont typeface="Wingdings" charset="2"/>
              <a:buChar char=""/>
            </a:pPr>
            <a:r>
              <a:rPr lang="en-US" sz="1800" b="0" strike="noStrike" spc="-1">
                <a:solidFill>
                  <a:srgbClr val="000000"/>
                </a:solidFill>
                <a:latin typeface="Arial"/>
              </a:rPr>
              <a:t>Для правки структуры щёлкните мышью</a:t>
            </a:r>
          </a:p>
          <a:p>
            <a:pPr marL="864000" lvl="1" indent="-324000">
              <a:buClr>
                <a:srgbClr val="000000"/>
              </a:buClr>
              <a:buSzPct val="75000"/>
              <a:buFont typeface="Symbol" charset="2"/>
              <a:buChar char=""/>
            </a:pPr>
            <a:r>
              <a:rPr lang="en-US" sz="1800" b="0" strike="noStrike" spc="-1">
                <a:solidFill>
                  <a:srgbClr val="000000"/>
                </a:solidFill>
                <a:latin typeface="Arial"/>
              </a:rPr>
              <a:t>Второй уровень структуры</a:t>
            </a:r>
          </a:p>
          <a:p>
            <a:pPr marL="1296000" lvl="2" indent="-288000">
              <a:buClr>
                <a:srgbClr val="000000"/>
              </a:buClr>
              <a:buSzPct val="45000"/>
              <a:buFont typeface="Wingdings" charset="2"/>
              <a:buChar char=""/>
            </a:pPr>
            <a:r>
              <a:rPr lang="en-US" sz="1800" b="0" strike="noStrike" spc="-1">
                <a:solidFill>
                  <a:srgbClr val="000000"/>
                </a:solidFill>
                <a:latin typeface="Arial"/>
              </a:rPr>
              <a:t>Третий уровень структуры</a:t>
            </a:r>
          </a:p>
          <a:p>
            <a:pPr marL="1728000" lvl="3" indent="-216000">
              <a:buClr>
                <a:srgbClr val="000000"/>
              </a:buClr>
              <a:buSzPct val="75000"/>
              <a:buFont typeface="Symbol" charset="2"/>
              <a:buChar char=""/>
            </a:pPr>
            <a:r>
              <a:rPr lang="en-US" sz="1800" b="0" strike="noStrike" spc="-1">
                <a:solidFill>
                  <a:srgbClr val="000000"/>
                </a:solidFill>
                <a:latin typeface="Arial"/>
              </a:rPr>
              <a:t>Четвёртый уровень структуры</a:t>
            </a:r>
          </a:p>
          <a:p>
            <a:pPr marL="2160000" lvl="4" indent="-216000">
              <a:buClr>
                <a:srgbClr val="000000"/>
              </a:buClr>
              <a:buSzPct val="45000"/>
              <a:buFont typeface="Wingdings" charset="2"/>
              <a:buChar char=""/>
            </a:pPr>
            <a:r>
              <a:rPr lang="en-US" sz="1800" b="0" strike="noStrike" spc="-1">
                <a:solidFill>
                  <a:srgbClr val="000000"/>
                </a:solidFill>
                <a:latin typeface="Arial"/>
              </a:rPr>
              <a:t>Пятый уровень структуры</a:t>
            </a:r>
          </a:p>
          <a:p>
            <a:pPr marL="2592000" lvl="5" indent="-216000">
              <a:buClr>
                <a:srgbClr val="000000"/>
              </a:buClr>
              <a:buSzPct val="45000"/>
              <a:buFont typeface="Wingdings" charset="2"/>
              <a:buChar char=""/>
            </a:pPr>
            <a:r>
              <a:rPr lang="en-US" sz="1800" b="0" strike="noStrike" spc="-1">
                <a:solidFill>
                  <a:srgbClr val="000000"/>
                </a:solidFill>
                <a:latin typeface="Arial"/>
              </a:rPr>
              <a:t>Шестой уровень структуры</a:t>
            </a:r>
          </a:p>
          <a:p>
            <a:pPr marL="3024000" lvl="6" indent="-216000">
              <a:buClr>
                <a:srgbClr val="000000"/>
              </a:buClr>
              <a:buSzPct val="45000"/>
              <a:buFont typeface="Wingdings" charset="2"/>
              <a:buChar char=""/>
            </a:pPr>
            <a:r>
              <a:rPr lang="en-US" sz="1800" b="0" strike="noStrike" spc="-1">
                <a:solidFill>
                  <a:srgbClr val="000000"/>
                </a:solidFill>
                <a:latin typeface="Arial"/>
              </a:rPr>
              <a:t>Седьмой уровень структуры</a:t>
            </a:r>
          </a:p>
        </p:txBody>
      </p:sp>
      <p:pic>
        <p:nvPicPr>
          <p:cNvPr id="253" name="Рисунок 252"/>
          <p:cNvPicPr/>
          <p:nvPr/>
        </p:nvPicPr>
        <p:blipFill>
          <a:blip r:embed="rId14"/>
          <a:stretch/>
        </p:blipFill>
        <p:spPr>
          <a:xfrm>
            <a:off x="2880" y="-13680"/>
            <a:ext cx="9143640" cy="51480"/>
          </a:xfrm>
          <a:prstGeom prst="rect">
            <a:avLst/>
          </a:prstGeom>
          <a:ln w="0">
            <a:noFill/>
          </a:ln>
        </p:spPr>
      </p:pic>
      <p:sp>
        <p:nvSpPr>
          <p:cNvPr id="254" name="TextBox 253"/>
          <p:cNvSpPr txBox="1"/>
          <p:nvPr/>
        </p:nvSpPr>
        <p:spPr>
          <a:xfrm>
            <a:off x="7662240" y="4747680"/>
            <a:ext cx="978120" cy="220320"/>
          </a:xfrm>
          <a:prstGeom prst="rect">
            <a:avLst/>
          </a:prstGeom>
          <a:noFill/>
          <a:ln w="0">
            <a:noFill/>
          </a:ln>
        </p:spPr>
        <p:txBody>
          <a:bodyPr lIns="0" tIns="0" rIns="0" bIns="0" anchor="t">
            <a:noAutofit/>
          </a:bodyPr>
          <a:lstStyle/>
          <a:p>
            <a:pPr algn="r"/>
            <a:fld id="{4687DFCE-FE11-440C-9EBC-9118A45C470B}" type="slidenum">
              <a:rPr lang="en-GB" sz="800" b="0" strike="noStrike" spc="-1">
                <a:solidFill>
                  <a:srgbClr val="000000"/>
                </a:solidFill>
                <a:latin typeface="Poppins Light"/>
              </a:rPr>
              <a:t>‹#›</a:t>
            </a:fld>
            <a:endParaRPr lang="en-GB" sz="800" b="0" strike="noStrike" spc="-1">
              <a:latin typeface="Times New Roman"/>
            </a:endParaRPr>
          </a:p>
        </p:txBody>
      </p:sp>
      <p:sp>
        <p:nvSpPr>
          <p:cNvPr id="255" name="TextBox 254"/>
          <p:cNvSpPr txBox="1"/>
          <p:nvPr/>
        </p:nvSpPr>
        <p:spPr>
          <a:xfrm>
            <a:off x="522000" y="4675680"/>
            <a:ext cx="2898000" cy="220320"/>
          </a:xfrm>
          <a:prstGeom prst="rect">
            <a:avLst/>
          </a:prstGeom>
          <a:noFill/>
          <a:ln w="0">
            <a:noFill/>
          </a:ln>
        </p:spPr>
        <p:txBody>
          <a:bodyPr lIns="0" tIns="0" rIns="0" bIns="0" anchor="t">
            <a:noAutofit/>
          </a:bodyPr>
          <a:lstStyle/>
          <a:p>
            <a:r>
              <a:rPr lang="en-GB" sz="800" b="0" strike="noStrike" spc="-1">
                <a:solidFill>
                  <a:srgbClr val="000000"/>
                </a:solidFill>
                <a:latin typeface="Arial"/>
              </a:rPr>
              <a:t>Copyright © CLOUD DATA EOOD 2022</a:t>
            </a:r>
            <a:endParaRPr lang="en-GB" sz="800" b="0" strike="noStrike" spc="-1">
              <a:latin typeface="Times New Roman"/>
            </a:endParaRPr>
          </a:p>
        </p:txBody>
      </p:sp>
      <p:sp>
        <p:nvSpPr>
          <p:cNvPr id="256" name="Прямоугольник 255"/>
          <p:cNvSpPr/>
          <p:nvPr/>
        </p:nvSpPr>
        <p:spPr>
          <a:xfrm>
            <a:off x="0" y="-19440"/>
            <a:ext cx="9144000" cy="110880"/>
          </a:xfrm>
          <a:prstGeom prst="rect">
            <a:avLst/>
          </a:prstGeom>
          <a:gradFill rotWithShape="0">
            <a:gsLst>
              <a:gs pos="0">
                <a:srgbClr val="5868AC"/>
              </a:gs>
              <a:gs pos="100000">
                <a:srgbClr val="D8D43C"/>
              </a:gs>
            </a:gsLst>
            <a:lin ang="10800000"/>
          </a:gradFill>
          <a:ln w="0">
            <a:noFill/>
          </a:ln>
        </p:spPr>
        <p:style>
          <a:lnRef idx="0">
            <a:scrgbClr r="0" g="0" b="0"/>
          </a:lnRef>
          <a:fillRef idx="0">
            <a:scrgbClr r="0" g="0" b="0"/>
          </a:fillRef>
          <a:effectRef idx="0">
            <a:scrgbClr r="0" g="0" b="0"/>
          </a:effectRef>
          <a:fontRef idx="minor"/>
        </p:style>
      </p:sp>
    </p:spTree>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3" name="PlaceHolder 1"/>
          <p:cNvSpPr>
            <a:spLocks noGrp="1"/>
          </p:cNvSpPr>
          <p:nvPr>
            <p:ph type="title"/>
          </p:nvPr>
        </p:nvSpPr>
        <p:spPr>
          <a:xfrm>
            <a:off x="504000" y="485640"/>
            <a:ext cx="8136000" cy="522360"/>
          </a:xfrm>
          <a:prstGeom prst="rect">
            <a:avLst/>
          </a:prstGeom>
          <a:noFill/>
          <a:ln w="0">
            <a:noFill/>
          </a:ln>
        </p:spPr>
        <p:txBody>
          <a:bodyPr lIns="0" tIns="0" rIns="0" bIns="0" anchor="t">
            <a:noAutofit/>
          </a:bodyPr>
          <a:lstStyle/>
          <a:p>
            <a:r>
              <a:rPr lang="en-US" sz="3000" b="0" strike="noStrike" spc="-1">
                <a:solidFill>
                  <a:srgbClr val="0C322C"/>
                </a:solidFill>
                <a:latin typeface="Arial"/>
              </a:rPr>
              <a:t>Для правки текста заглавия щёлкните мышью</a:t>
            </a:r>
          </a:p>
        </p:txBody>
      </p:sp>
      <p:sp>
        <p:nvSpPr>
          <p:cNvPr id="294" name="PlaceHolder 2"/>
          <p:cNvSpPr>
            <a:spLocks noGrp="1"/>
          </p:cNvSpPr>
          <p:nvPr>
            <p:ph type="body"/>
          </p:nvPr>
        </p:nvSpPr>
        <p:spPr>
          <a:xfrm>
            <a:off x="504360" y="1204560"/>
            <a:ext cx="8135640" cy="2985480"/>
          </a:xfrm>
          <a:prstGeom prst="rect">
            <a:avLst/>
          </a:prstGeom>
          <a:noFill/>
          <a:ln w="0">
            <a:noFill/>
          </a:ln>
        </p:spPr>
        <p:txBody>
          <a:bodyPr lIns="0" tIns="0" rIns="0" bIns="0" anchor="t">
            <a:normAutofit/>
          </a:bodyPr>
          <a:lstStyle/>
          <a:p>
            <a:pPr marL="432000" indent="-324000">
              <a:spcBef>
                <a:spcPts val="1414"/>
              </a:spcBef>
              <a:buClr>
                <a:srgbClr val="000000"/>
              </a:buClr>
              <a:buSzPct val="45000"/>
              <a:buFont typeface="Wingdings" charset="2"/>
              <a:buChar char=""/>
            </a:pPr>
            <a:r>
              <a:rPr lang="en-US" sz="1800" b="1" strike="noStrike" spc="-1">
                <a:solidFill>
                  <a:srgbClr val="FFFFFF"/>
                </a:solidFill>
                <a:latin typeface="Poppins Light"/>
              </a:rPr>
              <a:t>Для правки структуры щёлкните мышью</a:t>
            </a:r>
          </a:p>
          <a:p>
            <a:pPr marL="864000" lvl="1" indent="-324000">
              <a:spcBef>
                <a:spcPts val="1123"/>
              </a:spcBef>
              <a:buClr>
                <a:srgbClr val="000000"/>
              </a:buClr>
              <a:buSzPct val="75000"/>
              <a:buFont typeface="Symbol" charset="2"/>
              <a:buChar char=""/>
            </a:pPr>
            <a:r>
              <a:rPr lang="en-US" sz="1100" b="0" strike="noStrike" spc="-1">
                <a:solidFill>
                  <a:srgbClr val="FFFFFF"/>
                </a:solidFill>
                <a:latin typeface="Poppins Light"/>
              </a:rPr>
              <a:t>Второй уровень структуры</a:t>
            </a:r>
          </a:p>
          <a:p>
            <a:pPr marL="1296000" lvl="2" indent="-288000">
              <a:spcBef>
                <a:spcPts val="848"/>
              </a:spcBef>
              <a:buClr>
                <a:srgbClr val="000000"/>
              </a:buClr>
              <a:buSzPct val="45000"/>
              <a:buFont typeface="Wingdings" charset="2"/>
              <a:buChar char=""/>
            </a:pPr>
            <a:r>
              <a:rPr lang="en-US" sz="1000" b="0" strike="noStrike" spc="-1">
                <a:solidFill>
                  <a:srgbClr val="FFFFFF"/>
                </a:solidFill>
                <a:latin typeface="Poppins Light"/>
              </a:rPr>
              <a:t>Третий уровень структуры</a:t>
            </a:r>
          </a:p>
          <a:p>
            <a:pPr marL="1728000" lvl="3" indent="-216000">
              <a:spcBef>
                <a:spcPts val="564"/>
              </a:spcBef>
              <a:buClr>
                <a:srgbClr val="000000"/>
              </a:buClr>
              <a:buSzPct val="75000"/>
              <a:buFont typeface="Symbol" charset="2"/>
              <a:buChar char=""/>
            </a:pPr>
            <a:r>
              <a:rPr lang="en-US" sz="1350" b="0" strike="noStrike" spc="-1">
                <a:solidFill>
                  <a:srgbClr val="FFFFFF"/>
                </a:solidFill>
                <a:latin typeface="Poppins Light"/>
              </a:rPr>
              <a:t>Четвёртый уровень структуры</a:t>
            </a:r>
          </a:p>
          <a:p>
            <a:pPr marL="2160000" lvl="4" indent="-216000">
              <a:spcBef>
                <a:spcPts val="281"/>
              </a:spcBef>
              <a:buClr>
                <a:srgbClr val="000000"/>
              </a:buClr>
              <a:buSzPct val="45000"/>
              <a:buFont typeface="Wingdings" charset="2"/>
              <a:buChar char=""/>
            </a:pPr>
            <a:r>
              <a:rPr lang="en-US" sz="2000" b="0" strike="noStrike" spc="-1">
                <a:solidFill>
                  <a:srgbClr val="FFFFFF"/>
                </a:solidFill>
                <a:latin typeface="Poppins Light"/>
              </a:rPr>
              <a:t>Пятый уровень структуры</a:t>
            </a:r>
          </a:p>
          <a:p>
            <a:pPr marL="2592000" lvl="5" indent="-216000">
              <a:spcBef>
                <a:spcPts val="281"/>
              </a:spcBef>
              <a:buClr>
                <a:srgbClr val="000000"/>
              </a:buClr>
              <a:buSzPct val="45000"/>
              <a:buFont typeface="Wingdings" charset="2"/>
              <a:buChar char=""/>
            </a:pPr>
            <a:r>
              <a:rPr lang="en-US" sz="2000" b="0" strike="noStrike" spc="-1">
                <a:solidFill>
                  <a:srgbClr val="FFFFFF"/>
                </a:solidFill>
                <a:latin typeface="Poppins Light"/>
              </a:rPr>
              <a:t>Шестой уровень структуры</a:t>
            </a:r>
          </a:p>
          <a:p>
            <a:pPr marL="3024000" lvl="6" indent="-216000">
              <a:spcBef>
                <a:spcPts val="281"/>
              </a:spcBef>
              <a:buClr>
                <a:srgbClr val="000000"/>
              </a:buClr>
              <a:buSzPct val="45000"/>
              <a:buFont typeface="Wingdings" charset="2"/>
              <a:buChar char=""/>
            </a:pPr>
            <a:r>
              <a:rPr lang="en-US" sz="2000" b="0" strike="noStrike" spc="-1">
                <a:solidFill>
                  <a:srgbClr val="FFFFFF"/>
                </a:solidFill>
                <a:latin typeface="Poppins Light"/>
              </a:rPr>
              <a:t>Седьмой уровень структуры</a:t>
            </a:r>
          </a:p>
        </p:txBody>
      </p:sp>
      <p:pic>
        <p:nvPicPr>
          <p:cNvPr id="295" name="Рисунок 294"/>
          <p:cNvPicPr/>
          <p:nvPr/>
        </p:nvPicPr>
        <p:blipFill>
          <a:blip r:embed="rId14"/>
          <a:stretch/>
        </p:blipFill>
        <p:spPr>
          <a:xfrm>
            <a:off x="3600" y="-13680"/>
            <a:ext cx="9143640" cy="51480"/>
          </a:xfrm>
          <a:prstGeom prst="rect">
            <a:avLst/>
          </a:prstGeom>
          <a:ln w="0">
            <a:noFill/>
          </a:ln>
        </p:spPr>
      </p:pic>
      <p:sp>
        <p:nvSpPr>
          <p:cNvPr id="296" name="Прямоугольник 295"/>
          <p:cNvSpPr/>
          <p:nvPr/>
        </p:nvSpPr>
        <p:spPr>
          <a:xfrm>
            <a:off x="504360" y="1204560"/>
            <a:ext cx="1670760" cy="1963440"/>
          </a:xfrm>
          <a:prstGeom prst="rect">
            <a:avLst/>
          </a:prstGeom>
          <a:solidFill>
            <a:srgbClr val="EEEEEE"/>
          </a:solidFill>
          <a:ln w="0">
            <a:noFill/>
          </a:ln>
        </p:spPr>
        <p:style>
          <a:lnRef idx="0">
            <a:scrgbClr r="0" g="0" b="0"/>
          </a:lnRef>
          <a:fillRef idx="0">
            <a:scrgbClr r="0" g="0" b="0"/>
          </a:fillRef>
          <a:effectRef idx="0">
            <a:scrgbClr r="0" g="0" b="0"/>
          </a:effectRef>
          <a:fontRef idx="minor"/>
        </p:style>
      </p:sp>
      <p:sp>
        <p:nvSpPr>
          <p:cNvPr id="297" name="Прямоугольник 296"/>
          <p:cNvSpPr/>
          <p:nvPr/>
        </p:nvSpPr>
        <p:spPr>
          <a:xfrm>
            <a:off x="504360" y="1204560"/>
            <a:ext cx="1670760" cy="1963440"/>
          </a:xfrm>
          <a:prstGeom prst="rect">
            <a:avLst/>
          </a:prstGeom>
          <a:solidFill>
            <a:srgbClr val="EEEEEE"/>
          </a:solidFill>
          <a:ln w="0">
            <a:noFill/>
          </a:ln>
        </p:spPr>
        <p:style>
          <a:lnRef idx="0">
            <a:scrgbClr r="0" g="0" b="0"/>
          </a:lnRef>
          <a:fillRef idx="0">
            <a:scrgbClr r="0" g="0" b="0"/>
          </a:fillRef>
          <a:effectRef idx="0">
            <a:scrgbClr r="0" g="0" b="0"/>
          </a:effectRef>
          <a:fontRef idx="minor"/>
        </p:style>
        <p:txBody>
          <a:bodyPr wrap="none" lIns="0" tIns="0" rIns="0" bIns="0" anchor="ctr">
            <a:noAutofit/>
          </a:bodyPr>
          <a:lstStyle/>
          <a:p>
            <a:pPr algn="ctr"/>
            <a:r>
              <a:rPr lang="en-GB" sz="1600" b="0" strike="noStrike" spc="-1">
                <a:latin typeface="Arial"/>
              </a:rPr>
              <a:t>Picture</a:t>
            </a:r>
          </a:p>
        </p:txBody>
      </p:sp>
      <p:sp>
        <p:nvSpPr>
          <p:cNvPr id="298" name="Прямоугольник 297"/>
          <p:cNvSpPr/>
          <p:nvPr/>
        </p:nvSpPr>
        <p:spPr>
          <a:xfrm>
            <a:off x="2304000" y="1204560"/>
            <a:ext cx="1670760" cy="1963440"/>
          </a:xfrm>
          <a:prstGeom prst="rect">
            <a:avLst/>
          </a:prstGeom>
          <a:solidFill>
            <a:srgbClr val="EEEEEE"/>
          </a:solidFill>
          <a:ln w="0">
            <a:noFill/>
          </a:ln>
        </p:spPr>
        <p:style>
          <a:lnRef idx="0">
            <a:scrgbClr r="0" g="0" b="0"/>
          </a:lnRef>
          <a:fillRef idx="0">
            <a:scrgbClr r="0" g="0" b="0"/>
          </a:fillRef>
          <a:effectRef idx="0">
            <a:scrgbClr r="0" g="0" b="0"/>
          </a:effectRef>
          <a:fontRef idx="minor"/>
        </p:style>
        <p:txBody>
          <a:bodyPr wrap="none" lIns="0" tIns="0" rIns="0" bIns="0" anchor="ctr">
            <a:noAutofit/>
          </a:bodyPr>
          <a:lstStyle/>
          <a:p>
            <a:pPr algn="ctr"/>
            <a:r>
              <a:rPr lang="en-GB" sz="1600" b="0" strike="noStrike" spc="-1">
                <a:latin typeface="Arial"/>
              </a:rPr>
              <a:t>Picture</a:t>
            </a:r>
          </a:p>
        </p:txBody>
      </p:sp>
      <p:sp>
        <p:nvSpPr>
          <p:cNvPr id="299" name="Прямоугольник 298"/>
          <p:cNvSpPr/>
          <p:nvPr/>
        </p:nvSpPr>
        <p:spPr>
          <a:xfrm>
            <a:off x="4104000" y="1204560"/>
            <a:ext cx="1670760" cy="1963440"/>
          </a:xfrm>
          <a:prstGeom prst="rect">
            <a:avLst/>
          </a:prstGeom>
          <a:solidFill>
            <a:srgbClr val="EEEEEE"/>
          </a:solidFill>
          <a:ln w="0">
            <a:noFill/>
          </a:ln>
        </p:spPr>
        <p:style>
          <a:lnRef idx="0">
            <a:scrgbClr r="0" g="0" b="0"/>
          </a:lnRef>
          <a:fillRef idx="0">
            <a:scrgbClr r="0" g="0" b="0"/>
          </a:fillRef>
          <a:effectRef idx="0">
            <a:scrgbClr r="0" g="0" b="0"/>
          </a:effectRef>
          <a:fontRef idx="minor"/>
        </p:style>
        <p:txBody>
          <a:bodyPr wrap="none" lIns="0" tIns="0" rIns="0" bIns="0" anchor="ctr">
            <a:noAutofit/>
          </a:bodyPr>
          <a:lstStyle/>
          <a:p>
            <a:pPr algn="ctr"/>
            <a:r>
              <a:rPr lang="en-GB" sz="1600" b="0" strike="noStrike" spc="-1">
                <a:latin typeface="Arial"/>
              </a:rPr>
              <a:t>Picture</a:t>
            </a:r>
          </a:p>
        </p:txBody>
      </p:sp>
      <p:sp>
        <p:nvSpPr>
          <p:cNvPr id="300" name="Прямоугольник 299"/>
          <p:cNvSpPr/>
          <p:nvPr/>
        </p:nvSpPr>
        <p:spPr>
          <a:xfrm>
            <a:off x="5903640" y="1204560"/>
            <a:ext cx="1670760" cy="1963440"/>
          </a:xfrm>
          <a:prstGeom prst="rect">
            <a:avLst/>
          </a:prstGeom>
          <a:solidFill>
            <a:srgbClr val="EEEEEE"/>
          </a:solidFill>
          <a:ln w="0">
            <a:noFill/>
          </a:ln>
        </p:spPr>
        <p:style>
          <a:lnRef idx="0">
            <a:scrgbClr r="0" g="0" b="0"/>
          </a:lnRef>
          <a:fillRef idx="0">
            <a:scrgbClr r="0" g="0" b="0"/>
          </a:fillRef>
          <a:effectRef idx="0">
            <a:scrgbClr r="0" g="0" b="0"/>
          </a:effectRef>
          <a:fontRef idx="minor"/>
        </p:style>
        <p:txBody>
          <a:bodyPr wrap="none" lIns="0" tIns="0" rIns="0" bIns="0" anchor="ctr">
            <a:noAutofit/>
          </a:bodyPr>
          <a:lstStyle/>
          <a:p>
            <a:pPr algn="ctr"/>
            <a:r>
              <a:rPr lang="en-GB" sz="1600" b="0" strike="noStrike" spc="-1">
                <a:latin typeface="Arial"/>
              </a:rPr>
              <a:t>Picture</a:t>
            </a:r>
          </a:p>
        </p:txBody>
      </p:sp>
      <p:sp>
        <p:nvSpPr>
          <p:cNvPr id="301" name="Прямоугольник 300"/>
          <p:cNvSpPr/>
          <p:nvPr/>
        </p:nvSpPr>
        <p:spPr>
          <a:xfrm>
            <a:off x="504360" y="3168000"/>
            <a:ext cx="1670760" cy="1246680"/>
          </a:xfrm>
          <a:prstGeom prst="rect">
            <a:avLst/>
          </a:prstGeom>
          <a:solidFill>
            <a:srgbClr val="4169E1"/>
          </a:solidFill>
          <a:ln w="0">
            <a:noFill/>
          </a:ln>
        </p:spPr>
        <p:style>
          <a:lnRef idx="0">
            <a:scrgbClr r="0" g="0" b="0"/>
          </a:lnRef>
          <a:fillRef idx="0">
            <a:scrgbClr r="0" g="0" b="0"/>
          </a:fillRef>
          <a:effectRef idx="0">
            <a:scrgbClr r="0" g="0" b="0"/>
          </a:effectRef>
          <a:fontRef idx="minor"/>
        </p:style>
      </p:sp>
      <p:sp>
        <p:nvSpPr>
          <p:cNvPr id="302" name="Прямоугольник 301"/>
          <p:cNvSpPr/>
          <p:nvPr/>
        </p:nvSpPr>
        <p:spPr>
          <a:xfrm>
            <a:off x="2304000" y="3168000"/>
            <a:ext cx="1670760" cy="1246680"/>
          </a:xfrm>
          <a:prstGeom prst="rect">
            <a:avLst/>
          </a:prstGeom>
          <a:solidFill>
            <a:srgbClr val="4682B4"/>
          </a:solidFill>
          <a:ln w="0">
            <a:noFill/>
          </a:ln>
        </p:spPr>
        <p:style>
          <a:lnRef idx="0">
            <a:scrgbClr r="0" g="0" b="0"/>
          </a:lnRef>
          <a:fillRef idx="0">
            <a:scrgbClr r="0" g="0" b="0"/>
          </a:fillRef>
          <a:effectRef idx="0">
            <a:scrgbClr r="0" g="0" b="0"/>
          </a:effectRef>
          <a:fontRef idx="minor"/>
        </p:style>
      </p:sp>
      <p:sp>
        <p:nvSpPr>
          <p:cNvPr id="303" name="Прямоугольник 302"/>
          <p:cNvSpPr/>
          <p:nvPr/>
        </p:nvSpPr>
        <p:spPr>
          <a:xfrm>
            <a:off x="4104000" y="3168000"/>
            <a:ext cx="1670760" cy="1246680"/>
          </a:xfrm>
          <a:prstGeom prst="rect">
            <a:avLst/>
          </a:prstGeom>
          <a:solidFill>
            <a:srgbClr val="FFA07A"/>
          </a:solidFill>
          <a:ln w="0">
            <a:noFill/>
          </a:ln>
        </p:spPr>
        <p:style>
          <a:lnRef idx="0">
            <a:scrgbClr r="0" g="0" b="0"/>
          </a:lnRef>
          <a:fillRef idx="0">
            <a:scrgbClr r="0" g="0" b="0"/>
          </a:fillRef>
          <a:effectRef idx="0">
            <a:scrgbClr r="0" g="0" b="0"/>
          </a:effectRef>
          <a:fontRef idx="minor"/>
        </p:style>
      </p:sp>
      <p:sp>
        <p:nvSpPr>
          <p:cNvPr id="304" name="Прямоугольник 303"/>
          <p:cNvSpPr/>
          <p:nvPr/>
        </p:nvSpPr>
        <p:spPr>
          <a:xfrm>
            <a:off x="5903640" y="3168000"/>
            <a:ext cx="1670760" cy="1246680"/>
          </a:xfrm>
          <a:prstGeom prst="rect">
            <a:avLst/>
          </a:prstGeom>
          <a:solidFill>
            <a:srgbClr val="FF6347"/>
          </a:solidFill>
          <a:ln w="0">
            <a:noFill/>
          </a:ln>
        </p:spPr>
        <p:style>
          <a:lnRef idx="0">
            <a:scrgbClr r="0" g="0" b="0"/>
          </a:lnRef>
          <a:fillRef idx="0">
            <a:scrgbClr r="0" g="0" b="0"/>
          </a:fillRef>
          <a:effectRef idx="0">
            <a:scrgbClr r="0" g="0" b="0"/>
          </a:effectRef>
          <a:fontRef idx="minor"/>
        </p:style>
      </p:sp>
      <p:sp>
        <p:nvSpPr>
          <p:cNvPr id="305" name="TextBox 304"/>
          <p:cNvSpPr txBox="1"/>
          <p:nvPr/>
        </p:nvSpPr>
        <p:spPr>
          <a:xfrm>
            <a:off x="7662240" y="4747680"/>
            <a:ext cx="978120" cy="220320"/>
          </a:xfrm>
          <a:prstGeom prst="rect">
            <a:avLst/>
          </a:prstGeom>
          <a:noFill/>
          <a:ln w="0">
            <a:noFill/>
          </a:ln>
        </p:spPr>
        <p:txBody>
          <a:bodyPr lIns="0" tIns="0" rIns="0" bIns="0" anchor="t">
            <a:noAutofit/>
          </a:bodyPr>
          <a:lstStyle/>
          <a:p>
            <a:pPr algn="r"/>
            <a:fld id="{E8E9A097-7C20-49D9-97E2-EFA833D4ECFD}" type="slidenum">
              <a:rPr lang="en-GB" sz="800" b="0" strike="noStrike" spc="-1">
                <a:solidFill>
                  <a:srgbClr val="000000"/>
                </a:solidFill>
                <a:latin typeface="Poppins Light"/>
              </a:rPr>
              <a:t>‹#›</a:t>
            </a:fld>
            <a:endParaRPr lang="en-GB" sz="800" b="0" strike="noStrike" spc="-1">
              <a:latin typeface="Times New Roman"/>
            </a:endParaRPr>
          </a:p>
        </p:txBody>
      </p:sp>
      <p:sp>
        <p:nvSpPr>
          <p:cNvPr id="306" name="Прямоугольник 305"/>
          <p:cNvSpPr/>
          <p:nvPr/>
        </p:nvSpPr>
        <p:spPr>
          <a:xfrm>
            <a:off x="0" y="-19440"/>
            <a:ext cx="9144000" cy="110880"/>
          </a:xfrm>
          <a:prstGeom prst="rect">
            <a:avLst/>
          </a:prstGeom>
          <a:gradFill rotWithShape="0">
            <a:gsLst>
              <a:gs pos="0">
                <a:srgbClr val="5868AC"/>
              </a:gs>
              <a:gs pos="100000">
                <a:srgbClr val="D8D43C"/>
              </a:gs>
            </a:gsLst>
            <a:lin ang="10800000"/>
          </a:gradFill>
          <a:ln w="0">
            <a:noFill/>
          </a:ln>
        </p:spPr>
        <p:style>
          <a:lnRef idx="0">
            <a:scrgbClr r="0" g="0" b="0"/>
          </a:lnRef>
          <a:fillRef idx="0">
            <a:scrgbClr r="0" g="0" b="0"/>
          </a:fillRef>
          <a:effectRef idx="0">
            <a:scrgbClr r="0" g="0" b="0"/>
          </a:effectRef>
          <a:fontRef idx="minor"/>
        </p:style>
      </p:sp>
      <p:sp>
        <p:nvSpPr>
          <p:cNvPr id="307" name="TextBox 306"/>
          <p:cNvSpPr txBox="1"/>
          <p:nvPr/>
        </p:nvSpPr>
        <p:spPr>
          <a:xfrm>
            <a:off x="522000" y="4675680"/>
            <a:ext cx="2898000" cy="220320"/>
          </a:xfrm>
          <a:prstGeom prst="rect">
            <a:avLst/>
          </a:prstGeom>
          <a:noFill/>
          <a:ln w="0">
            <a:noFill/>
          </a:ln>
        </p:spPr>
        <p:txBody>
          <a:bodyPr lIns="0" tIns="0" rIns="0" bIns="0" anchor="t">
            <a:noAutofit/>
          </a:bodyPr>
          <a:lstStyle/>
          <a:p>
            <a:r>
              <a:rPr lang="en-GB" sz="800" b="0" strike="noStrike" spc="-1">
                <a:solidFill>
                  <a:srgbClr val="000000"/>
                </a:solidFill>
                <a:latin typeface="Arial"/>
              </a:rPr>
              <a:t>Copyright © CLOUD DATA EOOD 2022</a:t>
            </a:r>
            <a:endParaRPr lang="en-GB" sz="8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 id="214748375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rgbClr val="192072"/>
        </a:solidFill>
        <a:effectLst/>
      </p:bgPr>
    </p:bg>
    <p:spTree>
      <p:nvGrpSpPr>
        <p:cNvPr id="1" name=""/>
        <p:cNvGrpSpPr/>
        <p:nvPr/>
      </p:nvGrpSpPr>
      <p:grpSpPr>
        <a:xfrm>
          <a:off x="0" y="0"/>
          <a:ext cx="0" cy="0"/>
          <a:chOff x="0" y="0"/>
          <a:chExt cx="0" cy="0"/>
        </a:xfrm>
      </p:grpSpPr>
      <p:sp>
        <p:nvSpPr>
          <p:cNvPr id="344" name="Прямоугольник 343"/>
          <p:cNvSpPr/>
          <p:nvPr/>
        </p:nvSpPr>
        <p:spPr>
          <a:xfrm>
            <a:off x="0" y="3518280"/>
            <a:ext cx="4176000" cy="1629720"/>
          </a:xfrm>
          <a:prstGeom prst="rect">
            <a:avLst/>
          </a:prstGeom>
          <a:solidFill>
            <a:srgbClr val="2453FF"/>
          </a:solidFill>
          <a:ln w="0">
            <a:noFill/>
          </a:ln>
        </p:spPr>
        <p:style>
          <a:lnRef idx="0">
            <a:scrgbClr r="0" g="0" b="0"/>
          </a:lnRef>
          <a:fillRef idx="0">
            <a:scrgbClr r="0" g="0" b="0"/>
          </a:fillRef>
          <a:effectRef idx="0">
            <a:scrgbClr r="0" g="0" b="0"/>
          </a:effectRef>
          <a:fontRef idx="minor"/>
        </p:style>
      </p:sp>
      <p:sp>
        <p:nvSpPr>
          <p:cNvPr id="345" name="Прямоугольник 344"/>
          <p:cNvSpPr/>
          <p:nvPr/>
        </p:nvSpPr>
        <p:spPr>
          <a:xfrm>
            <a:off x="4176000" y="51480"/>
            <a:ext cx="4968000" cy="5096520"/>
          </a:xfrm>
          <a:prstGeom prst="rect">
            <a:avLst/>
          </a:prstGeom>
          <a:solidFill>
            <a:srgbClr val="3138A7"/>
          </a:solidFill>
          <a:ln w="0">
            <a:noFill/>
          </a:ln>
        </p:spPr>
        <p:style>
          <a:lnRef idx="0">
            <a:scrgbClr r="0" g="0" b="0"/>
          </a:lnRef>
          <a:fillRef idx="0">
            <a:scrgbClr r="0" g="0" b="0"/>
          </a:fillRef>
          <a:effectRef idx="0">
            <a:scrgbClr r="0" g="0" b="0"/>
          </a:effectRef>
          <a:fontRef idx="minor"/>
        </p:style>
        <p:txBody>
          <a:bodyPr wrap="none" lIns="0" tIns="0" rIns="0" bIns="0" anchor="ctr">
            <a:noAutofit/>
          </a:bodyPr>
          <a:lstStyle/>
          <a:p>
            <a:pPr algn="ctr"/>
            <a:r>
              <a:rPr lang="en-GB" sz="1800" b="0" strike="noStrike" spc="-1">
                <a:solidFill>
                  <a:srgbClr val="FFFFFF"/>
                </a:solidFill>
                <a:latin typeface="Arial"/>
              </a:rPr>
              <a:t>Insert Image</a:t>
            </a:r>
          </a:p>
        </p:txBody>
      </p:sp>
      <p:pic>
        <p:nvPicPr>
          <p:cNvPr id="346" name="Рисунок 345"/>
          <p:cNvPicPr/>
          <p:nvPr/>
        </p:nvPicPr>
        <p:blipFill>
          <a:blip r:embed="rId14"/>
          <a:stretch/>
        </p:blipFill>
        <p:spPr>
          <a:xfrm>
            <a:off x="505800" y="4608000"/>
            <a:ext cx="466560" cy="268200"/>
          </a:xfrm>
          <a:prstGeom prst="rect">
            <a:avLst/>
          </a:prstGeom>
          <a:ln w="0">
            <a:noFill/>
          </a:ln>
        </p:spPr>
      </p:pic>
      <p:sp>
        <p:nvSpPr>
          <p:cNvPr id="347" name="PlaceHolder 1"/>
          <p:cNvSpPr>
            <a:spLocks noGrp="1"/>
          </p:cNvSpPr>
          <p:nvPr>
            <p:ph type="title"/>
          </p:nvPr>
        </p:nvSpPr>
        <p:spPr>
          <a:xfrm>
            <a:off x="457200" y="2160000"/>
            <a:ext cx="3142800" cy="940680"/>
          </a:xfrm>
          <a:prstGeom prst="rect">
            <a:avLst/>
          </a:prstGeom>
          <a:noFill/>
          <a:ln w="0">
            <a:noFill/>
          </a:ln>
        </p:spPr>
        <p:txBody>
          <a:bodyPr lIns="0" tIns="0" rIns="0" bIns="0" anchor="t">
            <a:noAutofit/>
          </a:bodyPr>
          <a:lstStyle/>
          <a:p>
            <a:r>
              <a:rPr lang="en-GB" sz="3000" b="0" strike="noStrike" spc="-1">
                <a:latin typeface="Arial"/>
              </a:rPr>
              <a:t>Для правки текста заглавия щёлкните мышью</a:t>
            </a:r>
          </a:p>
        </p:txBody>
      </p:sp>
      <p:sp>
        <p:nvSpPr>
          <p:cNvPr id="348" name="PlaceHolder 2"/>
          <p:cNvSpPr>
            <a:spLocks noGrp="1"/>
          </p:cNvSpPr>
          <p:nvPr>
            <p:ph type="body"/>
          </p:nvPr>
        </p:nvSpPr>
        <p:spPr>
          <a:xfrm>
            <a:off x="457200" y="3672000"/>
            <a:ext cx="3142800" cy="720000"/>
          </a:xfrm>
          <a:prstGeom prst="rect">
            <a:avLst/>
          </a:prstGeom>
          <a:noFill/>
          <a:ln w="0">
            <a:noFill/>
          </a:ln>
        </p:spPr>
        <p:txBody>
          <a:bodyPr lIns="0" tIns="0" rIns="0" bIns="0" anchor="t">
            <a:normAutofit fontScale="39000"/>
          </a:bodyPr>
          <a:lstStyle/>
          <a:p>
            <a:pPr marL="432000" indent="-324000">
              <a:buClr>
                <a:srgbClr val="FFFFFF"/>
              </a:buClr>
              <a:buSzPct val="45000"/>
              <a:buFont typeface="Wingdings" charset="2"/>
              <a:buChar char=""/>
            </a:pPr>
            <a:r>
              <a:rPr lang="en-GB" sz="1800" b="0" strike="noStrike" spc="-1">
                <a:latin typeface="Arial"/>
              </a:rPr>
              <a:t>Для правки структуры щёлкните мышью</a:t>
            </a:r>
          </a:p>
          <a:p>
            <a:pPr marL="864000" lvl="1" indent="-324000">
              <a:buClr>
                <a:srgbClr val="FFFFFF"/>
              </a:buClr>
              <a:buSzPct val="75000"/>
              <a:buFont typeface="Symbol" charset="2"/>
              <a:buChar char=""/>
            </a:pPr>
            <a:r>
              <a:rPr lang="en-GB" sz="1800" b="0" strike="noStrike" spc="-1">
                <a:latin typeface="Arial"/>
              </a:rPr>
              <a:t>Второй уровень структуры</a:t>
            </a:r>
          </a:p>
          <a:p>
            <a:pPr marL="1296000" lvl="2" indent="-288000">
              <a:buClr>
                <a:srgbClr val="FFFFFF"/>
              </a:buClr>
              <a:buSzPct val="45000"/>
              <a:buFont typeface="Wingdings" charset="2"/>
              <a:buChar char=""/>
            </a:pPr>
            <a:r>
              <a:rPr lang="en-GB" sz="1800" b="0" strike="noStrike" spc="-1">
                <a:latin typeface="Arial"/>
              </a:rPr>
              <a:t>Третий уровень структуры</a:t>
            </a:r>
          </a:p>
          <a:p>
            <a:pPr marL="1728000" lvl="3" indent="-216000">
              <a:buClr>
                <a:srgbClr val="FFFFFF"/>
              </a:buClr>
              <a:buSzPct val="75000"/>
              <a:buFont typeface="Symbol" charset="2"/>
              <a:buChar char=""/>
            </a:pPr>
            <a:r>
              <a:rPr lang="en-GB" sz="1800" b="0" strike="noStrike" spc="-1">
                <a:latin typeface="Arial"/>
              </a:rPr>
              <a:t>Четвёртый уровень структуры</a:t>
            </a:r>
          </a:p>
          <a:p>
            <a:pPr marL="2160000" lvl="4" indent="-216000">
              <a:buClr>
                <a:srgbClr val="FFFFFF"/>
              </a:buClr>
              <a:buSzPct val="45000"/>
              <a:buFont typeface="Wingdings" charset="2"/>
              <a:buChar char=""/>
            </a:pPr>
            <a:r>
              <a:rPr lang="en-GB" sz="1800" b="0" strike="noStrike" spc="-1">
                <a:latin typeface="Arial"/>
              </a:rPr>
              <a:t>Пятый уровень структуры</a:t>
            </a:r>
          </a:p>
          <a:p>
            <a:pPr marL="2592000" lvl="5" indent="-216000">
              <a:buClr>
                <a:srgbClr val="FFFFFF"/>
              </a:buClr>
              <a:buSzPct val="45000"/>
              <a:buFont typeface="Wingdings" charset="2"/>
              <a:buChar char=""/>
            </a:pPr>
            <a:r>
              <a:rPr lang="en-GB" sz="1800" b="0" strike="noStrike" spc="-1">
                <a:latin typeface="Arial"/>
              </a:rPr>
              <a:t>Шестой уровень структуры</a:t>
            </a:r>
          </a:p>
          <a:p>
            <a:pPr marL="3024000" lvl="6" indent="-216000">
              <a:buClr>
                <a:srgbClr val="FFFFFF"/>
              </a:buClr>
              <a:buSzPct val="45000"/>
              <a:buFont typeface="Wingdings" charset="2"/>
              <a:buChar char=""/>
            </a:pPr>
            <a:r>
              <a:rPr lang="en-GB" sz="1800" b="0" strike="noStrike" spc="-1">
                <a:latin typeface="Arial"/>
              </a:rPr>
              <a:t>Седьмой уровень структуры</a:t>
            </a:r>
          </a:p>
        </p:txBody>
      </p:sp>
      <p:pic>
        <p:nvPicPr>
          <p:cNvPr id="349" name="Рисунок 348"/>
          <p:cNvPicPr/>
          <p:nvPr/>
        </p:nvPicPr>
        <p:blipFill>
          <a:blip r:embed="rId15"/>
          <a:stretch/>
        </p:blipFill>
        <p:spPr>
          <a:xfrm>
            <a:off x="360" y="360"/>
            <a:ext cx="9143640" cy="51480"/>
          </a:xfrm>
          <a:prstGeom prst="rect">
            <a:avLst/>
          </a:prstGeom>
          <a:ln w="0">
            <a:noFill/>
          </a:ln>
        </p:spPr>
      </p:pic>
      <p:sp>
        <p:nvSpPr>
          <p:cNvPr id="350" name="TextBox 349"/>
          <p:cNvSpPr txBox="1"/>
          <p:nvPr/>
        </p:nvSpPr>
        <p:spPr>
          <a:xfrm>
            <a:off x="522000" y="4675680"/>
            <a:ext cx="2898000" cy="220320"/>
          </a:xfrm>
          <a:prstGeom prst="rect">
            <a:avLst/>
          </a:prstGeom>
          <a:noFill/>
          <a:ln w="0">
            <a:noFill/>
          </a:ln>
        </p:spPr>
        <p:txBody>
          <a:bodyPr lIns="0" tIns="0" rIns="0" bIns="0" anchor="t">
            <a:noAutofit/>
          </a:bodyPr>
          <a:lstStyle/>
          <a:p>
            <a:r>
              <a:rPr lang="en-GB" sz="800" b="0" strike="noStrike" spc="-1">
                <a:solidFill>
                  <a:srgbClr val="FFFFFF"/>
                </a:solidFill>
                <a:latin typeface="Arial"/>
              </a:rPr>
              <a:t>Copyright © CLOUD DATA EOOD 2022</a:t>
            </a:r>
            <a:endParaRPr lang="en-GB" sz="800" b="0" strike="noStrike" spc="-1">
              <a:latin typeface="Times New Roman"/>
            </a:endParaRPr>
          </a:p>
        </p:txBody>
      </p:sp>
      <p:sp>
        <p:nvSpPr>
          <p:cNvPr id="351" name="Прямоугольник 350"/>
          <p:cNvSpPr/>
          <p:nvPr/>
        </p:nvSpPr>
        <p:spPr>
          <a:xfrm>
            <a:off x="0" y="-19440"/>
            <a:ext cx="9144000" cy="110880"/>
          </a:xfrm>
          <a:prstGeom prst="rect">
            <a:avLst/>
          </a:prstGeom>
          <a:gradFill rotWithShape="0">
            <a:gsLst>
              <a:gs pos="0">
                <a:srgbClr val="5868AC"/>
              </a:gs>
              <a:gs pos="100000">
                <a:srgbClr val="D8D43C"/>
              </a:gs>
            </a:gsLst>
            <a:lin ang="10800000"/>
          </a:gradFill>
          <a:ln w="0">
            <a:noFill/>
          </a:ln>
        </p:spPr>
        <p:style>
          <a:lnRef idx="0">
            <a:scrgbClr r="0" g="0" b="0"/>
          </a:lnRef>
          <a:fillRef idx="0">
            <a:scrgbClr r="0" g="0" b="0"/>
          </a:fillRef>
          <a:effectRef idx="0">
            <a:scrgbClr r="0" g="0" b="0"/>
          </a:effectRef>
          <a:fontRef idx="minor"/>
        </p:style>
      </p:sp>
    </p:spTree>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 id="2147483764"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9" name="PlaceHolder 1"/>
          <p:cNvSpPr>
            <a:spLocks noGrp="1"/>
          </p:cNvSpPr>
          <p:nvPr>
            <p:ph type="title"/>
          </p:nvPr>
        </p:nvSpPr>
        <p:spPr>
          <a:xfrm>
            <a:off x="576000" y="1377000"/>
            <a:ext cx="4544640" cy="1705680"/>
          </a:xfrm>
          <a:prstGeom prst="rect">
            <a:avLst/>
          </a:prstGeom>
          <a:noFill/>
          <a:ln w="0">
            <a:noFill/>
          </a:ln>
        </p:spPr>
        <p:txBody>
          <a:bodyPr lIns="0" tIns="0" rIns="0" bIns="0" anchor="ctr">
            <a:noAutofit/>
          </a:bodyPr>
          <a:lstStyle/>
          <a:p>
            <a:r>
              <a:rPr lang="en-US" sz="3200" b="0" strike="noStrike" spc="-1">
                <a:solidFill>
                  <a:srgbClr val="FFFFFF"/>
                </a:solidFill>
                <a:latin typeface="Poppins"/>
              </a:rPr>
              <a:t>CLOUD DATA EOOD</a:t>
            </a:r>
            <a:br/>
            <a:r>
              <a:rPr lang="en-US" sz="2400" b="0" strike="noStrike" spc="-1">
                <a:solidFill>
                  <a:srgbClr val="FFFFFF"/>
                </a:solidFill>
                <a:latin typeface="Poppins"/>
              </a:rPr>
              <a:t>Company Profile</a:t>
            </a:r>
          </a:p>
        </p:txBody>
      </p:sp>
      <p:pic>
        <p:nvPicPr>
          <p:cNvPr id="520" name="Рисунок 519"/>
          <p:cNvPicPr/>
          <p:nvPr/>
        </p:nvPicPr>
        <p:blipFill>
          <a:blip r:embed="rId2"/>
          <a:stretch/>
        </p:blipFill>
        <p:spPr>
          <a:xfrm>
            <a:off x="0" y="3749040"/>
            <a:ext cx="9144000" cy="1399320"/>
          </a:xfrm>
          <a:prstGeom prst="rect">
            <a:avLst/>
          </a:prstGeom>
          <a:ln w="0">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1" name="PlaceHolder 1"/>
          <p:cNvSpPr>
            <a:spLocks noGrp="1"/>
          </p:cNvSpPr>
          <p:nvPr>
            <p:ph type="title"/>
          </p:nvPr>
        </p:nvSpPr>
        <p:spPr>
          <a:xfrm>
            <a:off x="493200" y="1633680"/>
            <a:ext cx="3106800" cy="1390320"/>
          </a:xfrm>
          <a:prstGeom prst="rect">
            <a:avLst/>
          </a:prstGeom>
          <a:noFill/>
          <a:ln w="0">
            <a:noFill/>
          </a:ln>
        </p:spPr>
        <p:txBody>
          <a:bodyPr lIns="0" tIns="0" rIns="0" bIns="0" anchor="t">
            <a:noAutofit/>
          </a:bodyPr>
          <a:lstStyle/>
          <a:p>
            <a:r>
              <a:rPr lang="en-US" sz="2600" b="0" strike="noStrike" spc="-1" dirty="0">
                <a:solidFill>
                  <a:srgbClr val="0C322C"/>
                </a:solidFill>
                <a:latin typeface="Poppins Medium"/>
                <a:ea typeface="Microsoft YaHei"/>
              </a:rPr>
              <a:t>CLOUD DATA EOOD on the Market</a:t>
            </a:r>
            <a:endParaRPr lang="en-GB" sz="2600" b="0" strike="noStrike" spc="-1" dirty="0">
              <a:solidFill>
                <a:srgbClr val="0C322C"/>
              </a:solidFill>
              <a:latin typeface="Arial"/>
            </a:endParaRPr>
          </a:p>
        </p:txBody>
      </p:sp>
      <p:sp>
        <p:nvSpPr>
          <p:cNvPr id="522" name="TextBox 521"/>
          <p:cNvSpPr txBox="1"/>
          <p:nvPr/>
        </p:nvSpPr>
        <p:spPr>
          <a:xfrm>
            <a:off x="4269600" y="1283400"/>
            <a:ext cx="4142880" cy="3202560"/>
          </a:xfrm>
          <a:prstGeom prst="rect">
            <a:avLst/>
          </a:prstGeom>
          <a:noFill/>
          <a:ln w="0">
            <a:noFill/>
          </a:ln>
        </p:spPr>
        <p:txBody>
          <a:bodyPr lIns="0" tIns="0" rIns="0" bIns="0" anchor="t">
            <a:noAutofit/>
          </a:bodyPr>
          <a:lstStyle/>
          <a:p>
            <a:pPr>
              <a:lnSpc>
                <a:spcPct val="115000"/>
              </a:lnSpc>
              <a:tabLst>
                <a:tab pos="-285480" algn="l"/>
              </a:tabLst>
            </a:pPr>
            <a:r>
              <a:rPr lang="en-US" sz="1200" b="0" strike="noStrike" spc="-1" dirty="0">
                <a:latin typeface="Poppins Light"/>
              </a:rPr>
              <a:t>CLOUD DATA EOOD is an expert in developing, building and support of customer IT infrastructure. We offers: </a:t>
            </a:r>
            <a:endParaRPr lang="en-GB" sz="1200" b="0" strike="noStrike" spc="-1" dirty="0">
              <a:latin typeface="Arial"/>
            </a:endParaRPr>
          </a:p>
          <a:p>
            <a:pPr marL="237600" indent="-237600">
              <a:lnSpc>
                <a:spcPct val="115000"/>
              </a:lnSpc>
            </a:pPr>
            <a:endParaRPr lang="en-GB" sz="1200" b="0" strike="noStrike" spc="-1" dirty="0">
              <a:latin typeface="Arial"/>
            </a:endParaRPr>
          </a:p>
          <a:p>
            <a:pPr marL="237600" indent="-237600">
              <a:lnSpc>
                <a:spcPct val="115000"/>
              </a:lnSpc>
            </a:pPr>
            <a:r>
              <a:rPr lang="en-US" sz="1200" b="0" strike="noStrike" spc="-1" dirty="0">
                <a:solidFill>
                  <a:srgbClr val="0000FF"/>
                </a:solidFill>
                <a:latin typeface="Poppins Medium"/>
              </a:rPr>
              <a:t>1. Consulting services</a:t>
            </a:r>
            <a:endParaRPr lang="en-GB" sz="1200" b="0" strike="noStrike" spc="-1" dirty="0">
              <a:latin typeface="Arial"/>
            </a:endParaRPr>
          </a:p>
          <a:p>
            <a:pPr marL="171000">
              <a:lnSpc>
                <a:spcPct val="115000"/>
              </a:lnSpc>
            </a:pPr>
            <a:r>
              <a:rPr lang="en-US" sz="1200" b="0" strike="noStrike" spc="-1" dirty="0">
                <a:solidFill>
                  <a:srgbClr val="000000"/>
                </a:solidFill>
                <a:latin typeface="Poppins Light"/>
              </a:rPr>
              <a:t>We help the customer to modernize its IT infrastructure, select and implement the advanced solutions.</a:t>
            </a:r>
            <a:endParaRPr lang="en-GB" sz="1200" b="0" strike="noStrike" spc="-1" dirty="0">
              <a:latin typeface="Arial"/>
            </a:endParaRPr>
          </a:p>
          <a:p>
            <a:pPr marL="237600" indent="-237600">
              <a:lnSpc>
                <a:spcPct val="115000"/>
              </a:lnSpc>
            </a:pPr>
            <a:r>
              <a:rPr lang="en-US" sz="1200" b="0" strike="noStrike" spc="-1" dirty="0">
                <a:solidFill>
                  <a:srgbClr val="000000"/>
                </a:solidFill>
                <a:latin typeface="Poppins Light"/>
              </a:rPr>
              <a:t> </a:t>
            </a:r>
            <a:endParaRPr lang="en-GB" sz="1200" b="0" strike="noStrike" spc="-1" dirty="0">
              <a:latin typeface="Arial"/>
            </a:endParaRPr>
          </a:p>
          <a:p>
            <a:pPr marL="343080" indent="-343080">
              <a:lnSpc>
                <a:spcPct val="115000"/>
              </a:lnSpc>
            </a:pPr>
            <a:r>
              <a:rPr lang="ru-RU" sz="1200" spc="-1" dirty="0">
                <a:solidFill>
                  <a:srgbClr val="FE7C3F"/>
                </a:solidFill>
                <a:latin typeface="Poppins Medium"/>
              </a:rPr>
              <a:t>2</a:t>
            </a:r>
            <a:r>
              <a:rPr lang="en-US" sz="1200" b="0" strike="noStrike" spc="-1" dirty="0">
                <a:solidFill>
                  <a:srgbClr val="FE7C3F"/>
                </a:solidFill>
                <a:latin typeface="Poppins Medium"/>
              </a:rPr>
              <a:t>. Technical support services</a:t>
            </a:r>
            <a:endParaRPr lang="en-GB" sz="1200" b="0" strike="noStrike" spc="-1" dirty="0">
              <a:latin typeface="Arial"/>
            </a:endParaRPr>
          </a:p>
          <a:p>
            <a:pPr marL="171000">
              <a:lnSpc>
                <a:spcPct val="115000"/>
              </a:lnSpc>
              <a:tabLst>
                <a:tab pos="55800" algn="l"/>
              </a:tabLst>
            </a:pPr>
            <a:r>
              <a:rPr lang="en-US" sz="1200" b="0" strike="noStrike" spc="-1" dirty="0">
                <a:solidFill>
                  <a:srgbClr val="000000"/>
                </a:solidFill>
                <a:latin typeface="Poppins Light"/>
              </a:rPr>
              <a:t>Our specialists have years of experience supporting open source and proprietary software. </a:t>
            </a:r>
            <a:endParaRPr lang="en-GB" sz="1200" b="0" strike="noStrike" spc="-1" dirty="0">
              <a:latin typeface="Arial"/>
            </a:endParaRPr>
          </a:p>
          <a:p>
            <a:pPr marL="343080">
              <a:lnSpc>
                <a:spcPct val="115000"/>
              </a:lnSpc>
            </a:pPr>
            <a:endParaRPr lang="en-GB" sz="1200" b="0" strike="noStrike" spc="-1" dirty="0">
              <a:latin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3" name="PlaceHolder 1"/>
          <p:cNvSpPr>
            <a:spLocks noGrp="1"/>
          </p:cNvSpPr>
          <p:nvPr>
            <p:ph type="title"/>
          </p:nvPr>
        </p:nvSpPr>
        <p:spPr>
          <a:xfrm>
            <a:off x="493200" y="2160000"/>
            <a:ext cx="4718880" cy="936000"/>
          </a:xfrm>
          <a:prstGeom prst="rect">
            <a:avLst/>
          </a:prstGeom>
          <a:noFill/>
          <a:ln w="0">
            <a:noFill/>
          </a:ln>
        </p:spPr>
        <p:txBody>
          <a:bodyPr lIns="0" tIns="0" rIns="0" bIns="0" anchor="t">
            <a:noAutofit/>
          </a:bodyPr>
          <a:lstStyle/>
          <a:p>
            <a:r>
              <a:rPr lang="en-US" sz="2600" b="0" strike="noStrike" spc="-1">
                <a:solidFill>
                  <a:srgbClr val="FFFFFF"/>
                </a:solidFill>
                <a:latin typeface="Poppins Medium"/>
                <a:ea typeface="Microsoft YaHei"/>
              </a:rPr>
              <a:t>Consulting services</a:t>
            </a:r>
            <a:endParaRPr lang="en-GB" sz="2600" b="0" strike="noStrike" spc="-1">
              <a:solidFill>
                <a:srgbClr val="FFFFFF"/>
              </a:solidFill>
              <a:latin typeface="Arial"/>
            </a:endParaRPr>
          </a:p>
        </p:txBody>
      </p:sp>
      <p:pic>
        <p:nvPicPr>
          <p:cNvPr id="524" name="Рисунок 523"/>
          <p:cNvPicPr/>
          <p:nvPr/>
        </p:nvPicPr>
        <p:blipFill>
          <a:blip r:embed="rId2"/>
          <a:stretch/>
        </p:blipFill>
        <p:spPr>
          <a:xfrm>
            <a:off x="505800" y="4608000"/>
            <a:ext cx="466560" cy="268200"/>
          </a:xfrm>
          <a:prstGeom prst="rect">
            <a:avLst/>
          </a:prstGeom>
          <a:ln w="0">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5" name="PlaceHolder 1"/>
          <p:cNvSpPr>
            <a:spLocks noGrp="1"/>
          </p:cNvSpPr>
          <p:nvPr>
            <p:ph type="title"/>
          </p:nvPr>
        </p:nvSpPr>
        <p:spPr>
          <a:xfrm>
            <a:off x="493200" y="432000"/>
            <a:ext cx="8146800" cy="504000"/>
          </a:xfrm>
          <a:prstGeom prst="rect">
            <a:avLst/>
          </a:prstGeom>
          <a:noFill/>
          <a:ln w="0">
            <a:noFill/>
          </a:ln>
        </p:spPr>
        <p:txBody>
          <a:bodyPr lIns="0" tIns="0" rIns="0" bIns="0" anchor="t">
            <a:noAutofit/>
          </a:bodyPr>
          <a:lstStyle/>
          <a:p>
            <a:r>
              <a:rPr lang="en-US" sz="2600" b="0" strike="noStrike" spc="-1">
                <a:solidFill>
                  <a:srgbClr val="0C322C"/>
                </a:solidFill>
                <a:latin typeface="Poppins Medium"/>
                <a:ea typeface="Poppins Medium"/>
              </a:rPr>
              <a:t>Consulting services</a:t>
            </a:r>
            <a:endParaRPr lang="en-GB" sz="2600" b="0" strike="noStrike" spc="-1">
              <a:solidFill>
                <a:srgbClr val="0C322C"/>
              </a:solidFill>
              <a:latin typeface="Arial"/>
            </a:endParaRPr>
          </a:p>
        </p:txBody>
      </p:sp>
      <p:sp>
        <p:nvSpPr>
          <p:cNvPr id="526" name="PlaceHolder 2"/>
          <p:cNvSpPr>
            <a:spLocks noGrp="1"/>
          </p:cNvSpPr>
          <p:nvPr>
            <p:ph type="title"/>
          </p:nvPr>
        </p:nvSpPr>
        <p:spPr>
          <a:xfrm>
            <a:off x="493200" y="973440"/>
            <a:ext cx="8146800" cy="397440"/>
          </a:xfrm>
          <a:prstGeom prst="rect">
            <a:avLst/>
          </a:prstGeom>
          <a:noFill/>
          <a:ln w="0">
            <a:noFill/>
          </a:ln>
        </p:spPr>
        <p:txBody>
          <a:bodyPr lIns="0" tIns="0" rIns="0" bIns="0" anchor="t">
            <a:noAutofit/>
          </a:bodyPr>
          <a:lstStyle/>
          <a:p>
            <a:r>
              <a:rPr lang="en-AU" sz="1400" b="0" strike="noStrike" spc="-1" dirty="0">
                <a:solidFill>
                  <a:srgbClr val="0C322C"/>
                </a:solidFill>
                <a:latin typeface="Poppins Light"/>
                <a:ea typeface="Poppins Medium"/>
              </a:rPr>
              <a:t>Analysis, design and deployment. </a:t>
            </a:r>
            <a:endParaRPr lang="en-GB" sz="1400" b="0" strike="noStrike" spc="-1" dirty="0">
              <a:solidFill>
                <a:srgbClr val="0C322C"/>
              </a:solidFill>
              <a:latin typeface="Arial"/>
            </a:endParaRPr>
          </a:p>
        </p:txBody>
      </p:sp>
      <p:sp>
        <p:nvSpPr>
          <p:cNvPr id="527" name="PlaceHolder 3"/>
          <p:cNvSpPr>
            <a:spLocks noGrp="1"/>
          </p:cNvSpPr>
          <p:nvPr>
            <p:ph type="title"/>
          </p:nvPr>
        </p:nvSpPr>
        <p:spPr>
          <a:xfrm>
            <a:off x="512640" y="1463040"/>
            <a:ext cx="7991280" cy="3242520"/>
          </a:xfrm>
          <a:prstGeom prst="rect">
            <a:avLst/>
          </a:prstGeom>
          <a:noFill/>
          <a:ln w="0">
            <a:noFill/>
          </a:ln>
        </p:spPr>
        <p:txBody>
          <a:bodyPr lIns="0" tIns="0" rIns="0" bIns="0" anchor="t">
            <a:noAutofit/>
          </a:bodyPr>
          <a:lstStyle/>
          <a:p>
            <a:pPr>
              <a:lnSpc>
                <a:spcPct val="150000"/>
              </a:lnSpc>
              <a:spcBef>
                <a:spcPts val="850"/>
              </a:spcBef>
              <a:spcAft>
                <a:spcPts val="850"/>
              </a:spcAft>
            </a:pPr>
            <a:r>
              <a:rPr lang="en-GB" sz="1200" b="0" strike="noStrike" spc="-1" dirty="0">
                <a:solidFill>
                  <a:srgbClr val="0C322C"/>
                </a:solidFill>
                <a:latin typeface="Arial"/>
                <a:ea typeface="Microsoft YaHei"/>
              </a:rPr>
              <a:t>We offer our customers a full range of services for developing state-of-the-art and adaptive IT-infrastructure to improve their business:</a:t>
            </a:r>
            <a:br>
              <a:rPr dirty="0"/>
            </a:br>
            <a:r>
              <a:rPr lang="en-GB" sz="1200" b="0" strike="noStrike" spc="-1" dirty="0">
                <a:solidFill>
                  <a:srgbClr val="0C322C"/>
                </a:solidFill>
                <a:latin typeface="Arial"/>
                <a:ea typeface="Microsoft YaHei"/>
              </a:rPr>
              <a:t>	Complex auditing of enterprise IT infrastructure</a:t>
            </a:r>
            <a:br>
              <a:rPr dirty="0"/>
            </a:br>
            <a:r>
              <a:rPr lang="en-GB" sz="1200" b="0" strike="noStrike" spc="-1" dirty="0">
                <a:solidFill>
                  <a:srgbClr val="0C322C"/>
                </a:solidFill>
                <a:latin typeface="Arial"/>
                <a:ea typeface="Microsoft YaHei"/>
              </a:rPr>
              <a:t>	Presale consulting on developing an effective corporate IT solutions</a:t>
            </a:r>
            <a:br>
              <a:rPr dirty="0"/>
            </a:br>
            <a:r>
              <a:rPr lang="en-GB" sz="1200" b="0" strike="noStrike" spc="-1" dirty="0">
                <a:solidFill>
                  <a:srgbClr val="0C322C"/>
                </a:solidFill>
                <a:latin typeface="Arial"/>
                <a:ea typeface="Microsoft YaHei"/>
              </a:rPr>
              <a:t>	Analysis of customer systems to search for existing and possible bottlenecks (proactive monitoring)</a:t>
            </a:r>
            <a:br>
              <a:rPr dirty="0"/>
            </a:br>
            <a:r>
              <a:rPr lang="en-GB" sz="1200" b="0" strike="noStrike" spc="-1" dirty="0">
                <a:solidFill>
                  <a:srgbClr val="0C322C"/>
                </a:solidFill>
                <a:latin typeface="Arial"/>
                <a:ea typeface="Microsoft YaHei"/>
              </a:rPr>
              <a:t>	Identification of errors in architectural solutions and configuration of customer systems</a:t>
            </a:r>
            <a:br>
              <a:rPr dirty="0"/>
            </a:br>
            <a:r>
              <a:rPr lang="en-GB" sz="1200" b="0" strike="noStrike" spc="-1" dirty="0">
                <a:solidFill>
                  <a:srgbClr val="0C322C"/>
                </a:solidFill>
                <a:latin typeface="Arial"/>
                <a:ea typeface="Microsoft YaHei"/>
              </a:rPr>
              <a:t>	The work of a dedicated engineer at the customer's site</a:t>
            </a:r>
            <a:br>
              <a:rPr dirty="0"/>
            </a:br>
            <a:r>
              <a:rPr lang="en-GB" sz="1200" b="0" strike="noStrike" spc="-1" dirty="0">
                <a:solidFill>
                  <a:srgbClr val="0C322C"/>
                </a:solidFill>
                <a:latin typeface="Arial"/>
                <a:ea typeface="Microsoft YaHei"/>
              </a:rPr>
              <a:t>	Extended technical consultations to improve the professional level of the customer's staff in:</a:t>
            </a:r>
            <a:br>
              <a:rPr dirty="0"/>
            </a:br>
            <a:r>
              <a:rPr lang="en-GB" sz="1200" b="0" strike="noStrike" spc="-1" dirty="0">
                <a:solidFill>
                  <a:srgbClr val="0C322C"/>
                </a:solidFill>
                <a:latin typeface="Arial"/>
                <a:ea typeface="Microsoft YaHei"/>
              </a:rPr>
              <a:t>		using new functionality that appears in the software solutions</a:t>
            </a:r>
            <a:br>
              <a:rPr dirty="0"/>
            </a:br>
            <a:r>
              <a:rPr lang="en-GB" sz="1200" b="0" strike="noStrike" spc="-1" dirty="0">
                <a:solidFill>
                  <a:srgbClr val="0C322C"/>
                </a:solidFill>
                <a:latin typeface="Arial"/>
                <a:ea typeface="Microsoft YaHei"/>
              </a:rPr>
              <a:t>		best practices of system administration</a:t>
            </a:r>
            <a:br>
              <a:rPr dirty="0"/>
            </a:br>
            <a:r>
              <a:rPr lang="en-GB" sz="1200" b="0" strike="noStrike" spc="-1" dirty="0">
                <a:solidFill>
                  <a:srgbClr val="0C322C"/>
                </a:solidFill>
                <a:latin typeface="Arial"/>
                <a:ea typeface="Microsoft YaHei"/>
              </a:rPr>
              <a:t>		troubleshooting and optimizing performance of infrastructure</a:t>
            </a:r>
            <a:br>
              <a:rPr dirty="0"/>
            </a:br>
            <a:br>
              <a:rPr dirty="0"/>
            </a:br>
            <a:endParaRPr lang="en-GB" sz="1200" b="0" strike="noStrike" spc="-1" dirty="0">
              <a:solidFill>
                <a:srgbClr val="0C322C"/>
              </a:solidFill>
              <a:latin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8" name="PlaceHolder 1"/>
          <p:cNvSpPr>
            <a:spLocks noGrp="1"/>
          </p:cNvSpPr>
          <p:nvPr>
            <p:ph type="title"/>
          </p:nvPr>
        </p:nvSpPr>
        <p:spPr>
          <a:xfrm>
            <a:off x="493200" y="432000"/>
            <a:ext cx="8146800" cy="504000"/>
          </a:xfrm>
          <a:prstGeom prst="rect">
            <a:avLst/>
          </a:prstGeom>
          <a:noFill/>
          <a:ln w="0">
            <a:noFill/>
          </a:ln>
        </p:spPr>
        <p:txBody>
          <a:bodyPr lIns="0" tIns="0" rIns="0" bIns="0" anchor="t">
            <a:noAutofit/>
          </a:bodyPr>
          <a:lstStyle/>
          <a:p>
            <a:r>
              <a:rPr lang="en-US" sz="2600" b="0" strike="noStrike" spc="-1">
                <a:solidFill>
                  <a:srgbClr val="0C322C"/>
                </a:solidFill>
                <a:latin typeface="Poppins Medium"/>
                <a:ea typeface="Poppins Medium"/>
              </a:rPr>
              <a:t>Consulting services</a:t>
            </a:r>
            <a:endParaRPr lang="en-GB" sz="2600" b="0" strike="noStrike" spc="-1">
              <a:solidFill>
                <a:srgbClr val="0C322C"/>
              </a:solidFill>
              <a:latin typeface="Arial"/>
            </a:endParaRPr>
          </a:p>
        </p:txBody>
      </p:sp>
      <p:sp>
        <p:nvSpPr>
          <p:cNvPr id="529" name="PlaceHolder 2"/>
          <p:cNvSpPr>
            <a:spLocks noGrp="1"/>
          </p:cNvSpPr>
          <p:nvPr>
            <p:ph type="title"/>
          </p:nvPr>
        </p:nvSpPr>
        <p:spPr>
          <a:xfrm>
            <a:off x="493200" y="973440"/>
            <a:ext cx="8146800" cy="397440"/>
          </a:xfrm>
          <a:prstGeom prst="rect">
            <a:avLst/>
          </a:prstGeom>
          <a:noFill/>
          <a:ln w="0">
            <a:noFill/>
          </a:ln>
        </p:spPr>
        <p:txBody>
          <a:bodyPr lIns="0" tIns="0" rIns="0" bIns="0" anchor="t">
            <a:noAutofit/>
          </a:bodyPr>
          <a:lstStyle/>
          <a:p>
            <a:r>
              <a:rPr lang="en-AU" sz="1400" b="0" strike="noStrike" spc="-1" dirty="0">
                <a:solidFill>
                  <a:srgbClr val="0C322C"/>
                </a:solidFill>
                <a:latin typeface="Poppins Light"/>
                <a:ea typeface="Poppins Medium"/>
              </a:rPr>
              <a:t>Dedicated system engineer</a:t>
            </a:r>
            <a:endParaRPr lang="en-GB" sz="1400" b="0" strike="noStrike" spc="-1" dirty="0">
              <a:solidFill>
                <a:srgbClr val="0C322C"/>
              </a:solidFill>
              <a:latin typeface="Arial"/>
            </a:endParaRPr>
          </a:p>
        </p:txBody>
      </p:sp>
      <p:sp>
        <p:nvSpPr>
          <p:cNvPr id="530" name="PlaceHolder 3"/>
          <p:cNvSpPr>
            <a:spLocks noGrp="1"/>
          </p:cNvSpPr>
          <p:nvPr>
            <p:ph type="title"/>
          </p:nvPr>
        </p:nvSpPr>
        <p:spPr>
          <a:xfrm>
            <a:off x="512640" y="1643040"/>
            <a:ext cx="7991280" cy="2380320"/>
          </a:xfrm>
          <a:prstGeom prst="rect">
            <a:avLst/>
          </a:prstGeom>
          <a:noFill/>
          <a:ln w="0">
            <a:noFill/>
          </a:ln>
        </p:spPr>
        <p:txBody>
          <a:bodyPr lIns="0" tIns="0" rIns="0" bIns="0" anchor="t">
            <a:noAutofit/>
          </a:bodyPr>
          <a:lstStyle/>
          <a:p>
            <a:pPr>
              <a:lnSpc>
                <a:spcPct val="115000"/>
              </a:lnSpc>
            </a:pPr>
            <a:r>
              <a:rPr lang="en-GB" sz="1200" b="0" strike="noStrike" spc="-1" dirty="0">
                <a:solidFill>
                  <a:srgbClr val="0C322C"/>
                </a:solidFill>
                <a:latin typeface="Arial"/>
                <a:ea typeface="Microsoft YaHei"/>
              </a:rPr>
              <a:t>A dedicated system engineer can be involved as an expert for scheduled maintenance, infrastructure upgrades, migrations to new versions and for solving technical support requests.</a:t>
            </a:r>
            <a:br>
              <a:rPr dirty="0"/>
            </a:br>
            <a:br>
              <a:rPr dirty="0"/>
            </a:br>
            <a:r>
              <a:rPr lang="en-GB" sz="1200" b="0" strike="noStrike" spc="-1" dirty="0">
                <a:solidFill>
                  <a:srgbClr val="0C322C"/>
                </a:solidFill>
                <a:latin typeface="Arial"/>
              </a:rPr>
              <a:t>A dedicated system engineer </a:t>
            </a:r>
            <a:r>
              <a:rPr lang="en-GB" sz="1200" b="0" strike="noStrike" spc="-1" dirty="0" err="1">
                <a:solidFill>
                  <a:srgbClr val="0C322C"/>
                </a:solidFill>
                <a:latin typeface="Arial"/>
              </a:rPr>
              <a:t>analyzes</a:t>
            </a:r>
            <a:r>
              <a:rPr lang="en-GB" sz="1200" b="0" strike="noStrike" spc="-1" dirty="0">
                <a:solidFill>
                  <a:srgbClr val="0C322C"/>
                </a:solidFill>
                <a:latin typeface="Arial"/>
              </a:rPr>
              <a:t> the customer's systems to find existing and possible bottlenecks, the presence of typical configuration and architecture errors.</a:t>
            </a:r>
            <a:br>
              <a:rPr dirty="0"/>
            </a:br>
            <a:br>
              <a:rPr dirty="0"/>
            </a:br>
            <a:r>
              <a:rPr lang="en-GB" sz="1200" b="0" strike="noStrike" spc="-1" dirty="0">
                <a:solidFill>
                  <a:srgbClr val="0C322C"/>
                </a:solidFill>
                <a:latin typeface="Arial"/>
              </a:rPr>
              <a:t>A dedicated system engineer responds to user requests in a 9x5 mode (on working days from 9 a.m. to 6 p.m.) remotely or on the customer's site.</a:t>
            </a:r>
            <a:br>
              <a:rPr dirty="0"/>
            </a:br>
            <a:br>
              <a:rPr dirty="0"/>
            </a:br>
            <a:r>
              <a:rPr lang="en-GB" sz="1200" b="0" strike="noStrike" spc="-1" dirty="0">
                <a:solidFill>
                  <a:srgbClr val="0C322C"/>
                </a:solidFill>
                <a:latin typeface="Arial"/>
              </a:rPr>
              <a:t>We offer 24x7 service for critical issues. In this case, a dedicated system engineer is available around the clock, 365 days a year and accepts requests by phone (during non-working hours to the his direct number).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1" name="PlaceHolder 1"/>
          <p:cNvSpPr>
            <a:spLocks noGrp="1"/>
          </p:cNvSpPr>
          <p:nvPr>
            <p:ph type="title"/>
          </p:nvPr>
        </p:nvSpPr>
        <p:spPr>
          <a:xfrm>
            <a:off x="493200" y="432000"/>
            <a:ext cx="8146800" cy="504000"/>
          </a:xfrm>
          <a:prstGeom prst="rect">
            <a:avLst/>
          </a:prstGeom>
          <a:noFill/>
          <a:ln w="0">
            <a:noFill/>
          </a:ln>
        </p:spPr>
        <p:txBody>
          <a:bodyPr lIns="0" tIns="0" rIns="0" bIns="0" anchor="t">
            <a:noAutofit/>
          </a:bodyPr>
          <a:lstStyle/>
          <a:p>
            <a:r>
              <a:rPr lang="en-US" sz="2600" b="0" strike="noStrike" spc="-1">
                <a:solidFill>
                  <a:srgbClr val="0C322C"/>
                </a:solidFill>
                <a:latin typeface="Poppins Medium"/>
                <a:ea typeface="Poppins Medium"/>
              </a:rPr>
              <a:t>Consulting services</a:t>
            </a:r>
            <a:endParaRPr lang="en-GB" sz="2600" b="0" strike="noStrike" spc="-1">
              <a:solidFill>
                <a:srgbClr val="0C322C"/>
              </a:solidFill>
              <a:latin typeface="Arial"/>
            </a:endParaRPr>
          </a:p>
        </p:txBody>
      </p:sp>
      <p:sp>
        <p:nvSpPr>
          <p:cNvPr id="532" name="PlaceHolder 2"/>
          <p:cNvSpPr>
            <a:spLocks noGrp="1"/>
          </p:cNvSpPr>
          <p:nvPr>
            <p:ph type="title"/>
          </p:nvPr>
        </p:nvSpPr>
        <p:spPr>
          <a:xfrm>
            <a:off x="493200" y="973440"/>
            <a:ext cx="8146800" cy="397440"/>
          </a:xfrm>
          <a:prstGeom prst="rect">
            <a:avLst/>
          </a:prstGeom>
          <a:noFill/>
          <a:ln w="0">
            <a:noFill/>
          </a:ln>
        </p:spPr>
        <p:txBody>
          <a:bodyPr lIns="0" tIns="0" rIns="0" bIns="0" anchor="t">
            <a:noAutofit/>
          </a:bodyPr>
          <a:lstStyle/>
          <a:p>
            <a:r>
              <a:rPr lang="en-AU" sz="1400" b="0" strike="noStrike" spc="-1">
                <a:solidFill>
                  <a:srgbClr val="0C322C"/>
                </a:solidFill>
                <a:latin typeface="Poppins Light"/>
                <a:ea typeface="Poppins Medium"/>
              </a:rPr>
              <a:t>Extended technical consultations</a:t>
            </a:r>
            <a:endParaRPr lang="en-GB" sz="1400" b="0" strike="noStrike" spc="-1">
              <a:solidFill>
                <a:srgbClr val="0C322C"/>
              </a:solidFill>
              <a:latin typeface="Arial"/>
            </a:endParaRPr>
          </a:p>
        </p:txBody>
      </p:sp>
      <p:sp>
        <p:nvSpPr>
          <p:cNvPr id="533" name="PlaceHolder 3"/>
          <p:cNvSpPr>
            <a:spLocks noGrp="1"/>
          </p:cNvSpPr>
          <p:nvPr>
            <p:ph type="title"/>
          </p:nvPr>
        </p:nvSpPr>
        <p:spPr>
          <a:xfrm>
            <a:off x="512640" y="1643040"/>
            <a:ext cx="7991280" cy="2380320"/>
          </a:xfrm>
          <a:prstGeom prst="rect">
            <a:avLst/>
          </a:prstGeom>
          <a:noFill/>
          <a:ln w="0">
            <a:noFill/>
          </a:ln>
        </p:spPr>
        <p:txBody>
          <a:bodyPr lIns="0" tIns="0" rIns="0" bIns="0" anchor="t">
            <a:noAutofit/>
          </a:bodyPr>
          <a:lstStyle/>
          <a:p>
            <a:pPr>
              <a:lnSpc>
                <a:spcPct val="115000"/>
              </a:lnSpc>
            </a:pPr>
            <a:r>
              <a:rPr lang="en-GB" sz="1200" b="0" strike="noStrike" spc="-1">
                <a:solidFill>
                  <a:srgbClr val="0C322C"/>
                </a:solidFill>
                <a:latin typeface="Arial"/>
                <a:ea typeface="Microsoft YaHei"/>
              </a:rPr>
              <a:t>Extended technical consultations allow the customer's specialists to improve their competencies in design of IT infrastructure, installation, administration and maintenance of products and solutions of interest to them..</a:t>
            </a:r>
            <a:br/>
            <a:br/>
            <a:r>
              <a:rPr lang="en-GB" sz="1200" b="0" strike="noStrike" spc="-1">
                <a:solidFill>
                  <a:srgbClr val="0C322C"/>
                </a:solidFill>
                <a:latin typeface="Arial"/>
                <a:ea typeface="Microsoft YaHei"/>
              </a:rPr>
              <a:t>Extended technical consultations are carried out by technical specialists who have experience in implementing and maintaining software used by the customer in systems of a similar scale and complexity.</a:t>
            </a:r>
            <a:br/>
            <a:br/>
            <a:r>
              <a:rPr lang="en-GB" sz="1200" b="0" strike="noStrike" spc="-1">
                <a:solidFill>
                  <a:srgbClr val="0C322C"/>
                </a:solidFill>
                <a:latin typeface="Arial"/>
                <a:ea typeface="Microsoft YaHei"/>
              </a:rPr>
              <a:t>This offer includes:</a:t>
            </a:r>
            <a:endParaRPr lang="en-GB" sz="1200" b="0" strike="noStrike" spc="-1">
              <a:solidFill>
                <a:srgbClr val="0C322C"/>
              </a:solidFill>
              <a:latin typeface="Arial"/>
            </a:endParaRPr>
          </a:p>
          <a:p>
            <a:pPr>
              <a:lnSpc>
                <a:spcPct val="115000"/>
              </a:lnSpc>
            </a:pPr>
            <a:r>
              <a:rPr lang="en-GB" sz="1200" b="0" strike="noStrike" spc="-1">
                <a:solidFill>
                  <a:srgbClr val="0C322C"/>
                </a:solidFill>
                <a:latin typeface="Arial"/>
                <a:ea typeface="Microsoft YaHei"/>
              </a:rPr>
              <a:t>     multi-day courses (2-5 full days) focusing on a specific product or solution</a:t>
            </a:r>
            <a:endParaRPr lang="en-GB" sz="1200" b="0" strike="noStrike" spc="-1">
              <a:solidFill>
                <a:srgbClr val="0C322C"/>
              </a:solidFill>
              <a:latin typeface="Arial"/>
            </a:endParaRPr>
          </a:p>
          <a:p>
            <a:pPr>
              <a:lnSpc>
                <a:spcPct val="115000"/>
              </a:lnSpc>
            </a:pPr>
            <a:r>
              <a:rPr lang="en-GB" sz="1200" b="0" strike="noStrike" spc="-1">
                <a:solidFill>
                  <a:srgbClr val="0C322C"/>
                </a:solidFill>
                <a:latin typeface="Arial"/>
                <a:ea typeface="Microsoft YaHei"/>
              </a:rPr>
              <a:t>     webinars on topics of interest to the customer</a:t>
            </a:r>
            <a:br/>
            <a:endParaRPr lang="en-GB" sz="1200" b="0" strike="noStrike" spc="-1">
              <a:solidFill>
                <a:srgbClr val="0C322C"/>
              </a:solidFill>
              <a:latin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4" name="PlaceHolder 1"/>
          <p:cNvSpPr>
            <a:spLocks noGrp="1"/>
          </p:cNvSpPr>
          <p:nvPr>
            <p:ph type="title"/>
          </p:nvPr>
        </p:nvSpPr>
        <p:spPr>
          <a:xfrm>
            <a:off x="493200" y="2160000"/>
            <a:ext cx="5999040" cy="936000"/>
          </a:xfrm>
          <a:prstGeom prst="rect">
            <a:avLst/>
          </a:prstGeom>
          <a:noFill/>
          <a:ln w="0">
            <a:noFill/>
          </a:ln>
        </p:spPr>
        <p:txBody>
          <a:bodyPr lIns="0" tIns="0" rIns="0" bIns="0" anchor="t">
            <a:noAutofit/>
          </a:bodyPr>
          <a:lstStyle/>
          <a:p>
            <a:r>
              <a:rPr lang="en-US" sz="2600" b="0" strike="noStrike" spc="-1">
                <a:solidFill>
                  <a:srgbClr val="FFFFFF"/>
                </a:solidFill>
                <a:latin typeface="Poppins Medium"/>
                <a:ea typeface="Microsoft YaHei"/>
              </a:rPr>
              <a:t>Technical support services</a:t>
            </a:r>
            <a:endParaRPr lang="en-GB" sz="2600" b="0" strike="noStrike" spc="-1">
              <a:solidFill>
                <a:srgbClr val="FFFFFF"/>
              </a:solidFill>
              <a:latin typeface="Arial"/>
            </a:endParaRPr>
          </a:p>
        </p:txBody>
      </p:sp>
      <p:pic>
        <p:nvPicPr>
          <p:cNvPr id="535" name="Рисунок 534"/>
          <p:cNvPicPr/>
          <p:nvPr/>
        </p:nvPicPr>
        <p:blipFill>
          <a:blip r:embed="rId2"/>
          <a:stretch/>
        </p:blipFill>
        <p:spPr>
          <a:xfrm>
            <a:off x="505800" y="4608000"/>
            <a:ext cx="466560" cy="268200"/>
          </a:xfrm>
          <a:prstGeom prst="rect">
            <a:avLst/>
          </a:prstGeom>
          <a:ln w="0">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6" name="PlaceHolder 1"/>
          <p:cNvSpPr>
            <a:spLocks noGrp="1"/>
          </p:cNvSpPr>
          <p:nvPr>
            <p:ph type="title"/>
          </p:nvPr>
        </p:nvSpPr>
        <p:spPr>
          <a:xfrm>
            <a:off x="493200" y="432000"/>
            <a:ext cx="8146800" cy="504000"/>
          </a:xfrm>
          <a:prstGeom prst="rect">
            <a:avLst/>
          </a:prstGeom>
          <a:noFill/>
          <a:ln w="0">
            <a:noFill/>
          </a:ln>
        </p:spPr>
        <p:txBody>
          <a:bodyPr lIns="0" tIns="0" rIns="0" bIns="0" anchor="t">
            <a:noAutofit/>
          </a:bodyPr>
          <a:lstStyle/>
          <a:p>
            <a:pPr>
              <a:lnSpc>
                <a:spcPct val="100000"/>
              </a:lnSpc>
            </a:pPr>
            <a:r>
              <a:rPr lang="en-US" sz="2600" b="0" strike="noStrike" spc="-1">
                <a:solidFill>
                  <a:srgbClr val="0C322C"/>
                </a:solidFill>
                <a:latin typeface="Poppins Medium"/>
                <a:ea typeface="Poppins Medium"/>
              </a:rPr>
              <a:t>Technical support services</a:t>
            </a:r>
            <a:endParaRPr lang="en-GB" sz="2600" b="0" strike="noStrike" spc="-1">
              <a:solidFill>
                <a:srgbClr val="0C322C"/>
              </a:solidFill>
              <a:latin typeface="Arial"/>
            </a:endParaRPr>
          </a:p>
        </p:txBody>
      </p:sp>
      <p:sp>
        <p:nvSpPr>
          <p:cNvPr id="537" name="PlaceHolder 2"/>
          <p:cNvSpPr>
            <a:spLocks noGrp="1"/>
          </p:cNvSpPr>
          <p:nvPr>
            <p:ph type="title"/>
          </p:nvPr>
        </p:nvSpPr>
        <p:spPr>
          <a:xfrm>
            <a:off x="493200" y="973440"/>
            <a:ext cx="8146800" cy="397440"/>
          </a:xfrm>
          <a:prstGeom prst="rect">
            <a:avLst/>
          </a:prstGeom>
          <a:noFill/>
          <a:ln w="0">
            <a:noFill/>
          </a:ln>
        </p:spPr>
        <p:txBody>
          <a:bodyPr lIns="0" tIns="0" rIns="0" bIns="0" anchor="t">
            <a:noAutofit/>
          </a:bodyPr>
          <a:lstStyle/>
          <a:p>
            <a:r>
              <a:rPr lang="en-AU" sz="1400" b="0" strike="noStrike" spc="-1">
                <a:solidFill>
                  <a:srgbClr val="0C322C"/>
                </a:solidFill>
                <a:latin typeface="Poppins Light"/>
                <a:ea typeface="Poppins Medium"/>
              </a:rPr>
              <a:t>Support offerings</a:t>
            </a:r>
            <a:endParaRPr lang="en-GB" sz="1400" b="0" strike="noStrike" spc="-1">
              <a:solidFill>
                <a:srgbClr val="0C322C"/>
              </a:solidFill>
              <a:latin typeface="Arial"/>
            </a:endParaRPr>
          </a:p>
        </p:txBody>
      </p:sp>
      <p:sp>
        <p:nvSpPr>
          <p:cNvPr id="538" name="PlaceHolder 3"/>
          <p:cNvSpPr>
            <a:spLocks noGrp="1"/>
          </p:cNvSpPr>
          <p:nvPr>
            <p:ph type="title"/>
          </p:nvPr>
        </p:nvSpPr>
        <p:spPr>
          <a:xfrm>
            <a:off x="512640" y="1643040"/>
            <a:ext cx="7991280" cy="2380320"/>
          </a:xfrm>
          <a:prstGeom prst="rect">
            <a:avLst/>
          </a:prstGeom>
          <a:noFill/>
          <a:ln w="0">
            <a:noFill/>
          </a:ln>
        </p:spPr>
        <p:txBody>
          <a:bodyPr lIns="0" tIns="0" rIns="0" bIns="0" anchor="t">
            <a:noAutofit/>
          </a:bodyPr>
          <a:lstStyle/>
          <a:p>
            <a:pPr>
              <a:lnSpc>
                <a:spcPct val="115000"/>
              </a:lnSpc>
            </a:pPr>
            <a:r>
              <a:rPr lang="en-GB" sz="1200" b="0" strike="noStrike" spc="-1">
                <a:solidFill>
                  <a:srgbClr val="0C322C"/>
                </a:solidFill>
                <a:latin typeface="Arial"/>
                <a:ea typeface="Microsoft YaHei"/>
              </a:rPr>
              <a:t>We offer a choice of the most convenient support plan and SLA for our customers. </a:t>
            </a:r>
            <a:br/>
            <a:br/>
            <a:r>
              <a:rPr lang="en-GB" sz="1200" b="0" strike="noStrike" spc="-1">
                <a:solidFill>
                  <a:srgbClr val="0C322C"/>
                </a:solidFill>
                <a:latin typeface="Arial"/>
                <a:ea typeface="Microsoft YaHei"/>
              </a:rPr>
              <a:t>You can contact the technical support service through the service desk website, by e-mail or by phone.</a:t>
            </a:r>
            <a:br/>
            <a:br/>
            <a:r>
              <a:rPr lang="en-GB" sz="1200" b="0" strike="noStrike" spc="-1">
                <a:solidFill>
                  <a:srgbClr val="0C322C"/>
                </a:solidFill>
                <a:latin typeface="Arial"/>
                <a:ea typeface="Microsoft YaHei"/>
              </a:rPr>
              <a:t>Our support engineers respond to requests 8x5 or 24x7, depending on the terms of SLA. </a:t>
            </a:r>
            <a:br/>
            <a:br/>
            <a:r>
              <a:rPr lang="en-GB" sz="1200" b="0" strike="noStrike" spc="-1">
                <a:solidFill>
                  <a:srgbClr val="0C322C"/>
                </a:solidFill>
                <a:latin typeface="Arial"/>
                <a:ea typeface="Microsoft YaHei"/>
              </a:rPr>
              <a:t>Some support plans offer a dedicated engineer who constantly interacts with customer's specialists.</a:t>
            </a:r>
            <a:br/>
            <a:br/>
            <a:br/>
            <a:endParaRPr lang="en-GB" sz="1200" b="0" strike="noStrike" spc="-1">
              <a:solidFill>
                <a:srgbClr val="0C322C"/>
              </a:solidFill>
              <a:latin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9" name="PlaceHolder 1"/>
          <p:cNvSpPr>
            <a:spLocks noGrp="1"/>
          </p:cNvSpPr>
          <p:nvPr>
            <p:ph type="title"/>
          </p:nvPr>
        </p:nvSpPr>
        <p:spPr>
          <a:xfrm>
            <a:off x="493200" y="432000"/>
            <a:ext cx="8146800" cy="504000"/>
          </a:xfrm>
          <a:prstGeom prst="rect">
            <a:avLst/>
          </a:prstGeom>
          <a:noFill/>
          <a:ln w="0">
            <a:noFill/>
          </a:ln>
        </p:spPr>
        <p:txBody>
          <a:bodyPr lIns="0" tIns="0" rIns="0" bIns="0" anchor="t">
            <a:noAutofit/>
          </a:bodyPr>
          <a:lstStyle/>
          <a:p>
            <a:pPr>
              <a:lnSpc>
                <a:spcPct val="100000"/>
              </a:lnSpc>
            </a:pPr>
            <a:r>
              <a:rPr lang="en-US" sz="2600" b="0" strike="noStrike" spc="-1">
                <a:solidFill>
                  <a:srgbClr val="0C322C"/>
                </a:solidFill>
                <a:latin typeface="Poppins Medium"/>
                <a:ea typeface="Poppins Medium"/>
              </a:rPr>
              <a:t>Technical support services</a:t>
            </a:r>
            <a:endParaRPr lang="en-GB" sz="2600" b="0" strike="noStrike" spc="-1">
              <a:solidFill>
                <a:srgbClr val="0C322C"/>
              </a:solidFill>
              <a:latin typeface="Arial"/>
            </a:endParaRPr>
          </a:p>
        </p:txBody>
      </p:sp>
      <p:sp>
        <p:nvSpPr>
          <p:cNvPr id="540" name="PlaceHolder 2"/>
          <p:cNvSpPr>
            <a:spLocks noGrp="1"/>
          </p:cNvSpPr>
          <p:nvPr>
            <p:ph type="title"/>
          </p:nvPr>
        </p:nvSpPr>
        <p:spPr>
          <a:xfrm>
            <a:off x="493200" y="973440"/>
            <a:ext cx="8146800" cy="397440"/>
          </a:xfrm>
          <a:prstGeom prst="rect">
            <a:avLst/>
          </a:prstGeom>
          <a:noFill/>
          <a:ln w="0">
            <a:noFill/>
          </a:ln>
        </p:spPr>
        <p:txBody>
          <a:bodyPr lIns="0" tIns="0" rIns="0" bIns="0" anchor="t">
            <a:noAutofit/>
          </a:bodyPr>
          <a:lstStyle/>
          <a:p>
            <a:r>
              <a:rPr lang="en-AU" sz="1400" b="0" strike="noStrike" spc="-1">
                <a:solidFill>
                  <a:srgbClr val="0C322C"/>
                </a:solidFill>
                <a:latin typeface="Poppins Light"/>
                <a:ea typeface="Poppins Medium"/>
              </a:rPr>
              <a:t>Supported products</a:t>
            </a:r>
            <a:endParaRPr lang="en-GB" sz="1400" b="0" strike="noStrike" spc="-1">
              <a:solidFill>
                <a:srgbClr val="0C322C"/>
              </a:solidFill>
              <a:latin typeface="Arial"/>
            </a:endParaRPr>
          </a:p>
        </p:txBody>
      </p:sp>
      <p:sp>
        <p:nvSpPr>
          <p:cNvPr id="541" name="PlaceHolder 3"/>
          <p:cNvSpPr>
            <a:spLocks noGrp="1"/>
          </p:cNvSpPr>
          <p:nvPr>
            <p:ph type="title"/>
          </p:nvPr>
        </p:nvSpPr>
        <p:spPr>
          <a:xfrm>
            <a:off x="512640" y="1571040"/>
            <a:ext cx="7991280" cy="3020400"/>
          </a:xfrm>
          <a:prstGeom prst="rect">
            <a:avLst/>
          </a:prstGeom>
          <a:noFill/>
          <a:ln w="0">
            <a:noFill/>
          </a:ln>
        </p:spPr>
        <p:txBody>
          <a:bodyPr lIns="0" tIns="0" rIns="0" bIns="0" anchor="t">
            <a:noAutofit/>
          </a:bodyPr>
          <a:lstStyle/>
          <a:p>
            <a:pPr>
              <a:lnSpc>
                <a:spcPct val="115000"/>
              </a:lnSpc>
            </a:pPr>
            <a:r>
              <a:rPr lang="en-GB" sz="1200" b="0" strike="noStrike" spc="-1">
                <a:solidFill>
                  <a:srgbClr val="0C322C"/>
                </a:solidFill>
                <a:latin typeface="Arial"/>
                <a:ea typeface="Microsoft YaHei"/>
              </a:rPr>
              <a:t>Our specialists have years of experience supporting SUSE and MicroFocus solutions, such as:  </a:t>
            </a:r>
            <a:br/>
            <a:br/>
            <a:r>
              <a:rPr lang="en-GB" sz="1200" b="0" strike="noStrike" spc="-1">
                <a:solidFill>
                  <a:srgbClr val="0C322C"/>
                </a:solidFill>
                <a:latin typeface="Arial"/>
                <a:ea typeface="Microsoft YaHei"/>
              </a:rPr>
              <a:t>SUSE Linux Enterprise Server, SUSE Linux Enterprise Server for SAP Applications, SUSE Linux Enterprise Server for High Availability Extension, SUSE Linux Enterprise High Performance Computing, SUSE Linux Enterprise Live Patching, SUSE Linux Enterprise Real Time, SUSE Linux Enterprise Desktop and SUSE Linux Enterprise Micro (Edge)</a:t>
            </a:r>
            <a:br/>
            <a:br/>
            <a:r>
              <a:rPr lang="en-GB" sz="1200" b="0" strike="noStrike" spc="-1">
                <a:solidFill>
                  <a:srgbClr val="0C322C"/>
                </a:solidFill>
                <a:latin typeface="Arial"/>
                <a:ea typeface="Microsoft YaHei"/>
              </a:rPr>
              <a:t>SUSE Manager</a:t>
            </a:r>
            <a:br/>
            <a:br/>
            <a:r>
              <a:rPr lang="en-GB" sz="1200" b="0" strike="noStrike" spc="-1">
                <a:solidFill>
                  <a:srgbClr val="0C322C"/>
                </a:solidFill>
                <a:latin typeface="Arial"/>
                <a:ea typeface="Microsoft YaHei"/>
              </a:rPr>
              <a:t>SUSE Rancher, Harvester, Longhorn, K3S and RKE </a:t>
            </a:r>
            <a:br/>
            <a:br/>
            <a:r>
              <a:rPr lang="en-GB" sz="1200" b="0" strike="noStrike" spc="-1">
                <a:solidFill>
                  <a:srgbClr val="0C322C"/>
                </a:solidFill>
                <a:latin typeface="Arial"/>
                <a:ea typeface="Microsoft YaHei"/>
              </a:rPr>
              <a:t>MicroFocus Open Enterprise Sever, MicroFocus iPrint, MicroFocus Filr, MicroFocus ZENworks Suite, MicroFocus GroupWise, NetIQ Access Manager, NetIQ Advanced Authentication, NetIQ eDiscovery, NetIQ Identity Manager, NetIQ Privileged Account Manager, NetIQ SecureLogin, NetIQ Self Service Password Reset, etc.  </a:t>
            </a:r>
            <a:endParaRPr lang="en-GB" sz="1200" b="0" strike="noStrike" spc="-1">
              <a:solidFill>
                <a:srgbClr val="0C322C"/>
              </a:solidFill>
              <a:latin typeface="Aria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220</TotalTime>
  <Words>673</Words>
  <Application>Microsoft Office PowerPoint</Application>
  <PresentationFormat>Произвольный</PresentationFormat>
  <Paragraphs>28</Paragraphs>
  <Slides>10</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12</vt:i4>
      </vt:variant>
      <vt:variant>
        <vt:lpstr>Заголовки слайдов</vt:lpstr>
      </vt:variant>
      <vt:variant>
        <vt:i4>10</vt:i4>
      </vt:variant>
    </vt:vector>
  </HeadingPairs>
  <TitlesOfParts>
    <vt:vector size="29" baseType="lpstr">
      <vt:lpstr>Arial</vt:lpstr>
      <vt:lpstr>Poppins</vt:lpstr>
      <vt:lpstr>Poppins Light</vt:lpstr>
      <vt:lpstr>Poppins Medium</vt:lpstr>
      <vt:lpstr>Symbol</vt:lpstr>
      <vt:lpstr>Times New Roman</vt:lpstr>
      <vt:lpstr>Wingdings</vt:lpstr>
      <vt:lpstr>Office Theme</vt:lpstr>
      <vt:lpstr>Office Theme</vt:lpstr>
      <vt:lpstr>Office Theme</vt:lpstr>
      <vt:lpstr>Office Theme</vt:lpstr>
      <vt:lpstr>Office Theme</vt:lpstr>
      <vt:lpstr>Office Theme</vt:lpstr>
      <vt:lpstr>Office Theme</vt:lpstr>
      <vt:lpstr>Office Theme</vt:lpstr>
      <vt:lpstr>Office Theme</vt:lpstr>
      <vt:lpstr>Office Theme</vt:lpstr>
      <vt:lpstr>Office Theme</vt:lpstr>
      <vt:lpstr>Office Theme</vt:lpstr>
      <vt:lpstr>CLOUD DATA EOOD Company Profile</vt:lpstr>
      <vt:lpstr>CLOUD DATA EOOD on the Market</vt:lpstr>
      <vt:lpstr>Consulting services</vt:lpstr>
      <vt:lpstr>Consulting services</vt:lpstr>
      <vt:lpstr>Consulting services</vt:lpstr>
      <vt:lpstr>Consulting services</vt:lpstr>
      <vt:lpstr>Technical support services</vt:lpstr>
      <vt:lpstr>Technical support services</vt:lpstr>
      <vt:lpstr>Technical support services</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Cloud Data EOOD</dc:title>
  <dc:subject/>
  <dc:creator/>
  <dc:description/>
  <cp:lastModifiedBy>BOOK PRO</cp:lastModifiedBy>
  <cp:revision>30</cp:revision>
  <dcterms:created xsi:type="dcterms:W3CDTF">2020-04-09T14:05:56Z</dcterms:created>
  <dcterms:modified xsi:type="dcterms:W3CDTF">2022-03-29T11:20:01Z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HiddenSlides">
    <vt:r8>0</vt:r8>
  </property>
  <property fmtid="{D5CDD505-2E9C-101B-9397-08002B2CF9AE}" pid="3" name="HyperlinksChanged">
    <vt:bool>false</vt:bool>
  </property>
  <property fmtid="{D5CDD505-2E9C-101B-9397-08002B2CF9AE}" pid="4" name="LinksUpToDate">
    <vt:bool>false</vt:bool>
  </property>
  <property fmtid="{D5CDD505-2E9C-101B-9397-08002B2CF9AE}" pid="5" name="MMClips">
    <vt:r8>0</vt:r8>
  </property>
  <property fmtid="{D5CDD505-2E9C-101B-9397-08002B2CF9AE}" pid="6" name="Notes">
    <vt:r8>0</vt:r8>
  </property>
  <property fmtid="{D5CDD505-2E9C-101B-9397-08002B2CF9AE}" pid="7" name="PresentationFormat">
    <vt:lpwstr>Custom</vt:lpwstr>
  </property>
  <property fmtid="{D5CDD505-2E9C-101B-9397-08002B2CF9AE}" pid="8" name="ScaleCrop">
    <vt:bool>false</vt:bool>
  </property>
  <property fmtid="{D5CDD505-2E9C-101B-9397-08002B2CF9AE}" pid="9" name="ShareDoc">
    <vt:bool>false</vt:bool>
  </property>
  <property fmtid="{D5CDD505-2E9C-101B-9397-08002B2CF9AE}" pid="10" name="Slides">
    <vt:r8>61</vt:r8>
  </property>
</Properties>
</file>